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tags/tag14.xml" ContentType="application/vnd.openxmlformats-officedocument.presentationml.tags+xml"/>
  <Override PartName="/ppt/notesSlides/notesSlide12.xml" ContentType="application/vnd.openxmlformats-officedocument.presentationml.notesSlide+xml"/>
  <Override PartName="/ppt/tags/tag15.xml" ContentType="application/vnd.openxmlformats-officedocument.presentationml.tags+xml"/>
  <Override PartName="/ppt/notesSlides/notesSlide13.xml" ContentType="application/vnd.openxmlformats-officedocument.presentationml.notesSlide+xml"/>
  <Override PartName="/ppt/tags/tag16.xml" ContentType="application/vnd.openxmlformats-officedocument.presentationml.tags+xml"/>
  <Override PartName="/ppt/notesSlides/notesSlide14.xml" ContentType="application/vnd.openxmlformats-officedocument.presentationml.notesSlide+xml"/>
  <Override PartName="/ppt/tags/tag17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3"/>
  </p:sldMasterIdLst>
  <p:notesMasterIdLst>
    <p:notesMasterId r:id="rId23"/>
  </p:notesMasterIdLst>
  <p:handoutMasterIdLst>
    <p:handoutMasterId r:id="rId24"/>
  </p:handoutMasterIdLst>
  <p:sldIdLst>
    <p:sldId id="256" r:id="rId4"/>
    <p:sldId id="294" r:id="rId5"/>
    <p:sldId id="283" r:id="rId6"/>
    <p:sldId id="262" r:id="rId7"/>
    <p:sldId id="258" r:id="rId8"/>
    <p:sldId id="281" r:id="rId9"/>
    <p:sldId id="284" r:id="rId10"/>
    <p:sldId id="285" r:id="rId11"/>
    <p:sldId id="286" r:id="rId12"/>
    <p:sldId id="260" r:id="rId13"/>
    <p:sldId id="282" r:id="rId14"/>
    <p:sldId id="287" r:id="rId15"/>
    <p:sldId id="288" r:id="rId16"/>
    <p:sldId id="289" r:id="rId17"/>
    <p:sldId id="290" r:id="rId18"/>
    <p:sldId id="291" r:id="rId19"/>
    <p:sldId id="292" r:id="rId20"/>
    <p:sldId id="293" r:id="rId21"/>
    <p:sldId id="295" r:id="rId22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22838BEF-8BB2-4498-84A7-C5851F593DF1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94607" autoAdjust="0"/>
  </p:normalViewPr>
  <p:slideViewPr>
    <p:cSldViewPr snapToGrid="0">
      <p:cViewPr varScale="1">
        <p:scale>
          <a:sx n="115" d="100"/>
          <a:sy n="115" d="100"/>
        </p:scale>
        <p:origin x="258" y="108"/>
      </p:cViewPr>
      <p:guideLst/>
    </p:cSldViewPr>
  </p:slideViewPr>
  <p:outlineViewPr>
    <p:cViewPr>
      <p:scale>
        <a:sx n="33" d="100"/>
        <a:sy n="33" d="100"/>
      </p:scale>
      <p:origin x="0" y="-1194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90" d="100"/>
          <a:sy n="90" d="100"/>
        </p:scale>
        <p:origin x="375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D167BC3-D65E-4536-8EF6-C938FFE98489}" type="datetime1">
              <a:rPr lang="it-IT" smtClean="0"/>
              <a:t>25/10/2021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2C0B10-7CAE-41E4-AB02-7E8B1FF2B898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698D2D-C43D-4886-9A92-0C42EBE491C7}" type="datetime1">
              <a:rPr lang="it-IT" smtClean="0"/>
              <a:pPr/>
              <a:t>25/10/2021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dirty="0"/>
              <a:t>Modifica gli stili del testo dello schema</a:t>
            </a:r>
          </a:p>
          <a:p>
            <a:pPr lvl="1" rtl="0"/>
            <a:r>
              <a:rPr lang="it-IT" dirty="0"/>
              <a:t>Secondo livello</a:t>
            </a:r>
          </a:p>
          <a:p>
            <a:pPr lvl="2" rtl="0"/>
            <a:r>
              <a:rPr lang="it-IT" dirty="0"/>
              <a:t>Terzo livello</a:t>
            </a:r>
          </a:p>
          <a:p>
            <a:pPr lvl="3" rtl="0"/>
            <a:r>
              <a:rPr lang="it-IT" dirty="0"/>
              <a:t>Quarto livello</a:t>
            </a:r>
          </a:p>
          <a:p>
            <a:pPr lvl="4" rtl="0"/>
            <a:r>
              <a:rPr lang="it-IT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2818732-FA64-4F57-8EE6-57AA70E1F1E0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3630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2818732-FA64-4F57-8EE6-57AA70E1F1E0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76987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2818732-FA64-4F57-8EE6-57AA70E1F1E0}" type="slidenum">
              <a:rPr lang="it-IT" smtClean="0"/>
              <a:t>13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990082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2818732-FA64-4F57-8EE6-57AA70E1F1E0}" type="slidenum">
              <a:rPr lang="it-IT" smtClean="0"/>
              <a:t>14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073198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2818732-FA64-4F57-8EE6-57AA70E1F1E0}" type="slidenum">
              <a:rPr lang="it-IT" smtClean="0"/>
              <a:t>15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655100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2818732-FA64-4F57-8EE6-57AA70E1F1E0}" type="slidenum">
              <a:rPr lang="it-IT" smtClean="0"/>
              <a:t>16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279129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2818732-FA64-4F57-8EE6-57AA70E1F1E0}" type="slidenum">
              <a:rPr lang="it-IT" smtClean="0"/>
              <a:t>17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143776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2818732-FA64-4F57-8EE6-57AA70E1F1E0}" type="slidenum">
              <a:rPr lang="it-IT" smtClean="0"/>
              <a:t>18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03368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2818732-FA64-4F57-8EE6-57AA70E1F1E0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32088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2818732-FA64-4F57-8EE6-57AA70E1F1E0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13208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2818732-FA64-4F57-8EE6-57AA70E1F1E0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77981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2818732-FA64-4F57-8EE6-57AA70E1F1E0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19224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2818732-FA64-4F57-8EE6-57AA70E1F1E0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7516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2818732-FA64-4F57-8EE6-57AA70E1F1E0}" type="slidenum">
              <a:rPr lang="it-IT" smtClean="0"/>
              <a:t>10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4698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2818732-FA64-4F57-8EE6-57AA70E1F1E0}" type="slidenum">
              <a:rPr lang="it-IT" smtClean="0"/>
              <a:t>11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463259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2818732-FA64-4F57-8EE6-57AA70E1F1E0}" type="slidenum">
              <a:rPr lang="it-IT" smtClean="0"/>
              <a:t>12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13877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10">
            <a:extLst>
              <a:ext uri="{FF2B5EF4-FFF2-40B4-BE49-F238E27FC236}">
                <a16:creationId xmlns:a16="http://schemas.microsoft.com/office/drawing/2014/main" id="{171E5E3D-6A1C-49BA-9E11-FC053AD818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784058"/>
          </a:xfrm>
          <a:solidFill>
            <a:schemeClr val="bg1">
              <a:lumMod val="95000"/>
            </a:schemeClr>
          </a:solidFill>
        </p:spPr>
        <p:txBody>
          <a:bodyPr tIns="1116000" rIns="0" rtlCol="0" anchor="t"/>
          <a:lstStyle>
            <a:lvl1pPr marL="0" indent="0" algn="ctr">
              <a:buNone/>
              <a:defRPr/>
            </a:lvl1pPr>
          </a:lstStyle>
          <a:p>
            <a:pPr rtl="0"/>
            <a:r>
              <a:rPr lang="it-IT" dirty="0"/>
              <a:t>Inserire o trascinare la foto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4000" y="3163899"/>
            <a:ext cx="4860000" cy="1800000"/>
          </a:xfrm>
          <a:solidFill>
            <a:schemeClr val="bg1"/>
          </a:solidFill>
          <a:ln>
            <a:noFill/>
          </a:ln>
        </p:spPr>
        <p:txBody>
          <a:bodyPr lIns="180000" tIns="72000" rIns="180000" bIns="72000" rtlCol="0" anchor="ctr"/>
          <a:lstStyle>
            <a:lvl1pPr algn="l">
              <a:defRPr sz="5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dirty="0"/>
              <a:t>Titolo copertina 1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000" y="5119698"/>
            <a:ext cx="4860000" cy="836602"/>
          </a:xfrm>
          <a:solidFill>
            <a:schemeClr val="bg1"/>
          </a:solidFill>
        </p:spPr>
        <p:txBody>
          <a:bodyPr lIns="180000" tIns="72000" rIns="180000" bIns="72000" rtlCol="0" anchor="ctr"/>
          <a:lstStyle>
            <a:lvl1pPr marL="0" indent="0" algn="l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it-IT" smtClean="0"/>
              <a:t>Fare clic per modificare lo stile del sottotitolo dello schema</a:t>
            </a:r>
            <a:endParaRPr lang="it-IT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3114E411-DCD8-47C4-8385-C03FBB18B180}"/>
              </a:ext>
            </a:extLst>
          </p:cNvPr>
          <p:cNvSpPr/>
          <p:nvPr userDrawn="1"/>
        </p:nvSpPr>
        <p:spPr>
          <a:xfrm>
            <a:off x="0" y="6780458"/>
            <a:ext cx="12192000" cy="77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D5BF3746-E60B-4321-998E-07F04440CEAC}"/>
              </a:ext>
            </a:extLst>
          </p:cNvPr>
          <p:cNvSpPr/>
          <p:nvPr userDrawn="1"/>
        </p:nvSpPr>
        <p:spPr>
          <a:xfrm>
            <a:off x="0" y="6780458"/>
            <a:ext cx="12204000" cy="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it-IT" smtClean="0"/>
              <a:t>Modifica gli stili del testo dello schema</a:t>
            </a:r>
          </a:p>
          <a:p>
            <a:pPr lvl="1" rtl="0"/>
            <a:r>
              <a:rPr lang="it-IT" smtClean="0"/>
              <a:t>Secondo livello</a:t>
            </a:r>
          </a:p>
          <a:p>
            <a:pPr lvl="2" rtl="0"/>
            <a:r>
              <a:rPr lang="it-IT" smtClean="0"/>
              <a:t>Terzo livello</a:t>
            </a:r>
          </a:p>
          <a:p>
            <a:pPr lvl="3" rtl="0"/>
            <a:r>
              <a:rPr lang="it-IT" smtClean="0"/>
              <a:t>Quarto livello</a:t>
            </a:r>
          </a:p>
          <a:p>
            <a:pPr lvl="4" rtl="0"/>
            <a:r>
              <a:rPr lang="it-IT" smtClean="0"/>
              <a:t>Quinto livello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A5F0423-B6EE-42FD-9306-5E965142C6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‹N›</a:t>
            </a:fld>
            <a:endParaRPr lang="it-IT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BCE01B6-FB5C-471B-B95B-DB3DC8A0E4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9" name="Titolo 8">
            <a:extLst>
              <a:ext uri="{FF2B5EF4-FFF2-40B4-BE49-F238E27FC236}">
                <a16:creationId xmlns:a16="http://schemas.microsoft.com/office/drawing/2014/main" id="{5CA0D6D2-4DA0-4AEE-95C1-E8BDD0515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smtClean="0"/>
              <a:t>Fare clic per modificare lo stile del titolo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152000"/>
            <a:ext cx="5472000" cy="504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it-IT" smtClean="0"/>
              <a:t>Modifica gli stili del testo dello schema</a:t>
            </a:r>
          </a:p>
          <a:p>
            <a:pPr lvl="1" rtl="0"/>
            <a:r>
              <a:rPr lang="it-IT" smtClean="0"/>
              <a:t>Secondo livello</a:t>
            </a:r>
          </a:p>
          <a:p>
            <a:pPr lvl="2" rtl="0"/>
            <a:r>
              <a:rPr lang="it-IT" smtClean="0"/>
              <a:t>Terzo livello</a:t>
            </a:r>
          </a:p>
          <a:p>
            <a:pPr lvl="3" rtl="0"/>
            <a:r>
              <a:rPr lang="it-IT" smtClean="0"/>
              <a:t>Quarto livello</a:t>
            </a:r>
          </a:p>
          <a:p>
            <a:pPr lvl="4" rtl="0"/>
            <a:r>
              <a:rPr lang="it-IT" smtClean="0"/>
              <a:t>Quinto livello</a:t>
            </a:r>
            <a:endParaRPr lang="it-IT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9E47D86-FD0D-44D0-9B7F-9EDEBD11F9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A29F8B3-4723-4928-83E5-76C29D05F2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it-IT" smtClean="0"/>
              <a:pPr rtl="0"/>
              <a:t>‹N›</a:t>
            </a:fld>
            <a:endParaRPr lang="it-IT" dirty="0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1152525"/>
            <a:ext cx="5472113" cy="5038725"/>
          </a:xfrm>
        </p:spPr>
        <p:txBody>
          <a:bodyPr rtlCol="0"/>
          <a:lstStyle/>
          <a:p>
            <a:pPr lvl="0" rtl="0"/>
            <a:r>
              <a:rPr lang="it-IT" smtClean="0"/>
              <a:t>Modifica gli stili del testo dello schema</a:t>
            </a:r>
          </a:p>
          <a:p>
            <a:pPr lvl="1" rtl="0"/>
            <a:r>
              <a:rPr lang="it-IT" smtClean="0"/>
              <a:t>Secondo livello</a:t>
            </a:r>
          </a:p>
          <a:p>
            <a:pPr lvl="2" rtl="0"/>
            <a:r>
              <a:rPr lang="it-IT" smtClean="0"/>
              <a:t>Terzo livello</a:t>
            </a:r>
          </a:p>
          <a:p>
            <a:pPr lvl="3" rtl="0"/>
            <a:r>
              <a:rPr lang="it-IT" smtClean="0"/>
              <a:t>Quarto livello</a:t>
            </a:r>
          </a:p>
          <a:p>
            <a:pPr lvl="4" rtl="0"/>
            <a:r>
              <a:rPr lang="it-IT" smtClean="0"/>
              <a:t>Quinto livello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it-IT" smtClean="0"/>
              <a:pPr rtl="0"/>
              <a:t>‹N›</a:t>
            </a:fld>
            <a:endParaRPr lang="it-IT" dirty="0"/>
          </a:p>
        </p:txBody>
      </p:sp>
      <p:sp>
        <p:nvSpPr>
          <p:cNvPr id="5" name="Segnaposto testo 5">
            <a:extLst>
              <a:ext uri="{FF2B5EF4-FFF2-40B4-BE49-F238E27FC236}">
                <a16:creationId xmlns:a16="http://schemas.microsoft.com/office/drawing/2014/main" id="{AF8E62C6-0CCA-4909-AE69-A32ED6AC06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it-IT" dirty="0"/>
              <a:t>Sottotitolo</a:t>
            </a:r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1423F09E-5021-4E1D-A4A8-174F779F2749}"/>
              </a:ext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1790100" y="2701131"/>
            <a:ext cx="3546675" cy="2828138"/>
          </a:xfrm>
        </p:spPr>
        <p:txBody>
          <a:bodyPr rtlCol="0"/>
          <a:lstStyle/>
          <a:p>
            <a:pPr lvl="0" rtl="0"/>
            <a:r>
              <a:rPr lang="it-IT" smtClean="0"/>
              <a:t>Modifica gli stili del testo dello schema</a:t>
            </a:r>
          </a:p>
          <a:p>
            <a:pPr lvl="1" rtl="0"/>
            <a:r>
              <a:rPr lang="it-IT" smtClean="0"/>
              <a:t>Secondo livello</a:t>
            </a:r>
          </a:p>
          <a:p>
            <a:pPr lvl="2" rtl="0"/>
            <a:r>
              <a:rPr lang="it-IT" smtClean="0"/>
              <a:t>Terzo livello</a:t>
            </a:r>
          </a:p>
          <a:p>
            <a:pPr lvl="3" rtl="0"/>
            <a:r>
              <a:rPr lang="it-IT" smtClean="0"/>
              <a:t>Quarto livello</a:t>
            </a:r>
          </a:p>
          <a:p>
            <a:pPr lvl="4" rtl="0"/>
            <a:r>
              <a:rPr lang="it-IT" smtClean="0"/>
              <a:t>Quinto livello</a:t>
            </a:r>
            <a:endParaRPr lang="it-IT" dirty="0"/>
          </a:p>
        </p:txBody>
      </p:sp>
      <p:sp>
        <p:nvSpPr>
          <p:cNvPr id="9" name="Segnaposto contenuto 3">
            <a:extLst>
              <a:ext uri="{FF2B5EF4-FFF2-40B4-BE49-F238E27FC236}">
                <a16:creationId xmlns:a16="http://schemas.microsoft.com/office/drawing/2014/main" id="{F7C3D0F0-8880-4132-9B6F-33B2D7437F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58100" y="2701131"/>
            <a:ext cx="3546675" cy="2828138"/>
          </a:xfrm>
        </p:spPr>
        <p:txBody>
          <a:bodyPr rtlCol="0"/>
          <a:lstStyle>
            <a:lvl1pPr>
              <a:buClr>
                <a:schemeClr val="accent1">
                  <a:lumMod val="50000"/>
                </a:schemeClr>
              </a:buClr>
              <a:defRPr/>
            </a:lvl1pPr>
            <a:lvl2pPr>
              <a:buClr>
                <a:schemeClr val="accent1">
                  <a:lumMod val="50000"/>
                </a:schemeClr>
              </a:buClr>
              <a:defRPr/>
            </a:lvl2pPr>
            <a:lvl3pPr>
              <a:buClr>
                <a:schemeClr val="accent1">
                  <a:lumMod val="50000"/>
                </a:schemeClr>
              </a:buClr>
              <a:defRPr/>
            </a:lvl3pPr>
            <a:lvl4pPr>
              <a:buClr>
                <a:schemeClr val="accent1">
                  <a:lumMod val="50000"/>
                </a:schemeClr>
              </a:buClr>
              <a:defRPr/>
            </a:lvl4pPr>
            <a:lvl5pPr>
              <a:buClr>
                <a:schemeClr val="accent1">
                  <a:lumMod val="50000"/>
                </a:schemeClr>
              </a:buClr>
              <a:defRPr/>
            </a:lvl5pPr>
          </a:lstStyle>
          <a:p>
            <a:pPr lvl="0" rtl="0"/>
            <a:r>
              <a:rPr lang="it-IT" smtClean="0"/>
              <a:t>Modifica gli stili del testo dello schema</a:t>
            </a:r>
          </a:p>
          <a:p>
            <a:pPr lvl="1" rtl="0"/>
            <a:r>
              <a:rPr lang="it-IT" smtClean="0"/>
              <a:t>Secondo livello</a:t>
            </a:r>
          </a:p>
          <a:p>
            <a:pPr lvl="2" rtl="0"/>
            <a:r>
              <a:rPr lang="it-IT" smtClean="0"/>
              <a:t>Terzo livello</a:t>
            </a:r>
          </a:p>
          <a:p>
            <a:pPr lvl="3" rtl="0"/>
            <a:r>
              <a:rPr lang="it-IT" smtClean="0"/>
              <a:t>Quarto livello</a:t>
            </a:r>
          </a:p>
          <a:p>
            <a:pPr lvl="4" rtl="0"/>
            <a:r>
              <a:rPr lang="it-IT" smtClean="0"/>
              <a:t>Quinto livello</a:t>
            </a:r>
            <a:endParaRPr lang="it-IT" dirty="0"/>
          </a:p>
        </p:txBody>
      </p:sp>
      <p:sp>
        <p:nvSpPr>
          <p:cNvPr id="10" name="Segnaposto testo 3">
            <a:extLst>
              <a:ext uri="{FF2B5EF4-FFF2-40B4-BE49-F238E27FC236}">
                <a16:creationId xmlns:a16="http://schemas.microsoft.com/office/drawing/2014/main" id="{9CBDEF46-1F51-42D2-A43C-36A28ECB340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793079" y="1728000"/>
            <a:ext cx="3554451" cy="735800"/>
          </a:xfrm>
          <a:noFill/>
        </p:spPr>
        <p:txBody>
          <a:bodyPr rtlCol="0" anchor="t"/>
          <a:lstStyle>
            <a:lvl1pPr marL="0" indent="0" algn="l">
              <a:buNone/>
              <a:defRPr sz="540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it-IT" dirty="0"/>
              <a:t>1</a:t>
            </a:r>
          </a:p>
        </p:txBody>
      </p:sp>
      <p:sp>
        <p:nvSpPr>
          <p:cNvPr id="11" name="Segnaposto testo 4">
            <a:extLst>
              <a:ext uri="{FF2B5EF4-FFF2-40B4-BE49-F238E27FC236}">
                <a16:creationId xmlns:a16="http://schemas.microsoft.com/office/drawing/2014/main" id="{9CA11096-D31C-4BD0-AFF9-7575C5E8E52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655762" y="1722438"/>
            <a:ext cx="3538517" cy="735749"/>
          </a:xfrm>
        </p:spPr>
        <p:txBody>
          <a:bodyPr rtlCol="0" anchor="t"/>
          <a:lstStyle>
            <a:lvl1pPr marL="0" indent="0">
              <a:buNone/>
              <a:defRPr sz="5400">
                <a:solidFill>
                  <a:schemeClr val="accent1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it-IT" dirty="0"/>
              <a:t>2</a:t>
            </a:r>
          </a:p>
        </p:txBody>
      </p:sp>
      <p:sp>
        <p:nvSpPr>
          <p:cNvPr id="4" name="Segnaposto immagine 3">
            <a:extLst>
              <a:ext uri="{FF2B5EF4-FFF2-40B4-BE49-F238E27FC236}">
                <a16:creationId xmlns:a16="http://schemas.microsoft.com/office/drawing/2014/main" id="{6438B210-DE07-4BDD-BDB3-2A3DF619BED3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859785" y="1722438"/>
            <a:ext cx="735013" cy="735012"/>
          </a:xfrm>
        </p:spPr>
        <p:txBody>
          <a:bodyPr rtlCol="0" anchor="ctr"/>
          <a:lstStyle>
            <a:lvl1pPr marL="0" indent="0" algn="ctr">
              <a:buNone/>
              <a:defRPr sz="1000" i="1"/>
            </a:lvl1pPr>
          </a:lstStyle>
          <a:p>
            <a:pPr rtl="0"/>
            <a:r>
              <a:rPr lang="it-IT" smtClean="0"/>
              <a:t>Fare clic sull'icona per inserire un'immagine</a:t>
            </a:r>
            <a:endParaRPr lang="it-IT" dirty="0"/>
          </a:p>
        </p:txBody>
      </p:sp>
      <p:sp>
        <p:nvSpPr>
          <p:cNvPr id="12" name="Segnaposto immagine 3">
            <a:extLst>
              <a:ext uri="{FF2B5EF4-FFF2-40B4-BE49-F238E27FC236}">
                <a16:creationId xmlns:a16="http://schemas.microsoft.com/office/drawing/2014/main" id="{FAD6E0EA-E35F-4E2B-869F-7A912C4CB629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722468" y="1722438"/>
            <a:ext cx="735013" cy="735012"/>
          </a:xfrm>
        </p:spPr>
        <p:txBody>
          <a:bodyPr rtlCol="0" anchor="ctr"/>
          <a:lstStyle>
            <a:lvl1pPr marL="0" indent="0" algn="ctr">
              <a:buNone/>
              <a:defRPr sz="1000" i="1"/>
            </a:lvl1pPr>
          </a:lstStyle>
          <a:p>
            <a:pPr rtl="0"/>
            <a:r>
              <a:rPr lang="it-IT" smtClean="0"/>
              <a:t>Fare clic sull'icona per inserire un'immagine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285161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gnaposto testo 3">
            <a:extLst>
              <a:ext uri="{FF2B5EF4-FFF2-40B4-BE49-F238E27FC236}">
                <a16:creationId xmlns:a16="http://schemas.microsoft.com/office/drawing/2014/main" id="{72C502DE-CADD-4CC1-972E-20071995502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0706" y="1593150"/>
            <a:ext cx="4348065" cy="4348065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it-IT" dirty="0"/>
              <a:t>Intestazione sezione</a:t>
            </a:r>
          </a:p>
        </p:txBody>
      </p:sp>
      <p:sp>
        <p:nvSpPr>
          <p:cNvPr id="14" name="Segnaposto testo 9">
            <a:extLst>
              <a:ext uri="{FF2B5EF4-FFF2-40B4-BE49-F238E27FC236}">
                <a16:creationId xmlns:a16="http://schemas.microsoft.com/office/drawing/2014/main" id="{19BE8230-B656-44E2-9319-E1464125040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921084" y="1949641"/>
            <a:ext cx="3635083" cy="3635083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bg1"/>
                </a:solidFill>
              </a:defRPr>
            </a:lvl1pPr>
          </a:lstStyle>
          <a:p>
            <a:pPr marL="266700" lvl="0" indent="-266700" algn="ctr" rtl="0"/>
            <a:r>
              <a:rPr lang="it-IT" dirty="0"/>
              <a:t>Intestazione sezione</a:t>
            </a:r>
          </a:p>
        </p:txBody>
      </p:sp>
      <p:sp>
        <p:nvSpPr>
          <p:cNvPr id="15" name="Segnaposto testo 9">
            <a:extLst>
              <a:ext uri="{FF2B5EF4-FFF2-40B4-BE49-F238E27FC236}">
                <a16:creationId xmlns:a16="http://schemas.microsoft.com/office/drawing/2014/main" id="{8F1CA0D5-06FF-4D1F-B534-1DFFCB23EA7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38481" y="2207063"/>
            <a:ext cx="3120238" cy="3120238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bg1"/>
                </a:solidFill>
              </a:defRPr>
            </a:lvl1pPr>
          </a:lstStyle>
          <a:p>
            <a:pPr marL="266700" lvl="0" indent="-266700" algn="ctr" rtl="0"/>
            <a:r>
              <a:rPr lang="it-IT" dirty="0"/>
              <a:t>Intestazione sezione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it-IT" smtClean="0"/>
              <a:pPr rtl="0"/>
              <a:t>‹N›</a:t>
            </a:fld>
            <a:endParaRPr lang="it-IT" dirty="0"/>
          </a:p>
        </p:txBody>
      </p:sp>
      <p:sp>
        <p:nvSpPr>
          <p:cNvPr id="5" name="Segnaposto testo 5">
            <a:extLst>
              <a:ext uri="{FF2B5EF4-FFF2-40B4-BE49-F238E27FC236}">
                <a16:creationId xmlns:a16="http://schemas.microsoft.com/office/drawing/2014/main" id="{AF8E62C6-0CCA-4909-AE69-A32ED6AC06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it-IT" dirty="0"/>
              <a:t>Sottotitolo</a:t>
            </a:r>
          </a:p>
        </p:txBody>
      </p:sp>
      <p:sp>
        <p:nvSpPr>
          <p:cNvPr id="16" name="Segnaposto testo 3">
            <a:extLst>
              <a:ext uri="{FF2B5EF4-FFF2-40B4-BE49-F238E27FC236}">
                <a16:creationId xmlns:a16="http://schemas.microsoft.com/office/drawing/2014/main" id="{3A5BA28D-2313-499F-93AB-7C86B030570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658929" y="2205688"/>
            <a:ext cx="2811618" cy="1440000"/>
          </a:xfrm>
          <a:prstGeom prst="rect">
            <a:avLst/>
          </a:prstGeom>
          <a:noFill/>
        </p:spPr>
        <p:txBody>
          <a:bodyPr rtlCol="0" anchor="b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6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it-IT" dirty="0"/>
              <a:t>1</a:t>
            </a:r>
          </a:p>
        </p:txBody>
      </p:sp>
      <p:sp>
        <p:nvSpPr>
          <p:cNvPr id="17" name="Segnaposto testo 9">
            <a:extLst>
              <a:ext uri="{FF2B5EF4-FFF2-40B4-BE49-F238E27FC236}">
                <a16:creationId xmlns:a16="http://schemas.microsoft.com/office/drawing/2014/main" id="{4E9F4FE1-F54C-4B3C-9CED-6C3058B0035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332816" y="2205688"/>
            <a:ext cx="2811618" cy="14400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6600" dirty="0">
                <a:solidFill>
                  <a:schemeClr val="bg1"/>
                </a:solidFill>
                <a:latin typeface="+mj-lt"/>
              </a:defRPr>
            </a:lvl1pPr>
          </a:lstStyle>
          <a:p>
            <a:pPr marL="266700" lvl="0" indent="-266700" algn="ctr" rtl="0"/>
            <a:r>
              <a:rPr lang="it-IT" dirty="0"/>
              <a:t>2</a:t>
            </a:r>
          </a:p>
        </p:txBody>
      </p:sp>
      <p:sp>
        <p:nvSpPr>
          <p:cNvPr id="18" name="Segnaposto testo 9">
            <a:extLst>
              <a:ext uri="{FF2B5EF4-FFF2-40B4-BE49-F238E27FC236}">
                <a16:creationId xmlns:a16="http://schemas.microsoft.com/office/drawing/2014/main" id="{26328AB3-6C8E-4BB6-9C01-852150BDFE1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547101" y="2205688"/>
            <a:ext cx="2597043" cy="14400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6600" dirty="0">
                <a:solidFill>
                  <a:schemeClr val="bg1"/>
                </a:solidFill>
                <a:latin typeface="+mj-lt"/>
              </a:defRPr>
            </a:lvl1pPr>
          </a:lstStyle>
          <a:p>
            <a:pPr marL="266700" lvl="0" indent="-266700" algn="ctr" rtl="0"/>
            <a:r>
              <a:rPr lang="it-IT" dirty="0"/>
              <a:t>3</a:t>
            </a:r>
          </a:p>
        </p:txBody>
      </p:sp>
      <p:sp>
        <p:nvSpPr>
          <p:cNvPr id="19" name="Segnaposto contenuto 3">
            <a:extLst>
              <a:ext uri="{FF2B5EF4-FFF2-40B4-BE49-F238E27FC236}">
                <a16:creationId xmlns:a16="http://schemas.microsoft.com/office/drawing/2014/main" id="{B1F9D630-F36F-43B5-B6A8-62245E084CA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074738" y="4243333"/>
            <a:ext cx="1980000" cy="72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Descrizione della sezione</a:t>
            </a:r>
          </a:p>
        </p:txBody>
      </p:sp>
      <p:sp>
        <p:nvSpPr>
          <p:cNvPr id="20" name="Segnaposto testo 5">
            <a:extLst>
              <a:ext uri="{FF2B5EF4-FFF2-40B4-BE49-F238E27FC236}">
                <a16:creationId xmlns:a16="http://schemas.microsoft.com/office/drawing/2014/main" id="{7488A707-03CD-495D-B761-9F9DAE92C6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48625" y="4243333"/>
            <a:ext cx="1980000" cy="72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it-IT" dirty="0"/>
              <a:t>Descrizione della sezione</a:t>
            </a:r>
          </a:p>
        </p:txBody>
      </p:sp>
      <p:sp>
        <p:nvSpPr>
          <p:cNvPr id="21" name="Segnaposto testo 9">
            <a:extLst>
              <a:ext uri="{FF2B5EF4-FFF2-40B4-BE49-F238E27FC236}">
                <a16:creationId xmlns:a16="http://schemas.microsoft.com/office/drawing/2014/main" id="{99A33CFC-3C95-43CD-92E8-05A5E6D985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08600" y="4243333"/>
            <a:ext cx="1980000" cy="72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it-IT" dirty="0"/>
              <a:t>Descrizione della sezione</a:t>
            </a:r>
          </a:p>
        </p:txBody>
      </p:sp>
      <p:sp>
        <p:nvSpPr>
          <p:cNvPr id="25" name="Casella di testo 24">
            <a:extLst>
              <a:ext uri="{FF2B5EF4-FFF2-40B4-BE49-F238E27FC236}">
                <a16:creationId xmlns:a16="http://schemas.microsoft.com/office/drawing/2014/main" id="{047CF562-A700-49C4-A50C-2A49B19BC7BF}"/>
              </a:ext>
            </a:extLst>
          </p:cNvPr>
          <p:cNvSpPr txBox="1">
            <a:spLocks/>
          </p:cNvSpPr>
          <p:nvPr userDrawn="1"/>
        </p:nvSpPr>
        <p:spPr>
          <a:xfrm>
            <a:off x="4921084" y="2993698"/>
            <a:ext cx="317688" cy="1544221"/>
          </a:xfrm>
          <a:custGeom>
            <a:avLst/>
            <a:gdLst>
              <a:gd name="connsiteX0" fmla="*/ 173971 w 317688"/>
              <a:gd name="connsiteY0" fmla="*/ 0 h 1544221"/>
              <a:gd name="connsiteX1" fmla="*/ 219948 w 317688"/>
              <a:gd name="connsiteY1" fmla="*/ 125619 h 1544221"/>
              <a:gd name="connsiteX2" fmla="*/ 317688 w 317688"/>
              <a:gd name="connsiteY2" fmla="*/ 772110 h 1544221"/>
              <a:gd name="connsiteX3" fmla="*/ 219948 w 317688"/>
              <a:gd name="connsiteY3" fmla="*/ 1418601 h 1544221"/>
              <a:gd name="connsiteX4" fmla="*/ 173971 w 317688"/>
              <a:gd name="connsiteY4" fmla="*/ 1544221 h 1544221"/>
              <a:gd name="connsiteX5" fmla="*/ 142832 w 317688"/>
              <a:gd name="connsiteY5" fmla="*/ 1479580 h 1544221"/>
              <a:gd name="connsiteX6" fmla="*/ 0 w 317688"/>
              <a:gd name="connsiteY6" fmla="*/ 772110 h 1544221"/>
              <a:gd name="connsiteX7" fmla="*/ 142832 w 317688"/>
              <a:gd name="connsiteY7" fmla="*/ 64641 h 1544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688" h="1544221">
                <a:moveTo>
                  <a:pt x="173971" y="0"/>
                </a:moveTo>
                <a:lnTo>
                  <a:pt x="219948" y="125619"/>
                </a:lnTo>
                <a:cubicBezTo>
                  <a:pt x="283469" y="329846"/>
                  <a:pt x="317688" y="546982"/>
                  <a:pt x="317688" y="772110"/>
                </a:cubicBezTo>
                <a:cubicBezTo>
                  <a:pt x="317688" y="997239"/>
                  <a:pt x="283469" y="1214375"/>
                  <a:pt x="219948" y="1418601"/>
                </a:cubicBezTo>
                <a:lnTo>
                  <a:pt x="173971" y="1544221"/>
                </a:lnTo>
                <a:lnTo>
                  <a:pt x="142832" y="1479580"/>
                </a:lnTo>
                <a:cubicBezTo>
                  <a:pt x="50859" y="1262132"/>
                  <a:pt x="0" y="1023060"/>
                  <a:pt x="0" y="772110"/>
                </a:cubicBezTo>
                <a:cubicBezTo>
                  <a:pt x="0" y="521160"/>
                  <a:pt x="50859" y="282088"/>
                  <a:pt x="142832" y="64641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alibri" panose="020F0502020204030204" pitchFamily="34" charset="0"/>
              <a:buNone/>
              <a:defRPr lang="en-ZA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endParaRPr lang="it-IT" dirty="0"/>
          </a:p>
        </p:txBody>
      </p:sp>
      <p:sp>
        <p:nvSpPr>
          <p:cNvPr id="26" name="Casella di testo 25">
            <a:extLst>
              <a:ext uri="{FF2B5EF4-FFF2-40B4-BE49-F238E27FC236}">
                <a16:creationId xmlns:a16="http://schemas.microsoft.com/office/drawing/2014/main" id="{594DA0E5-4933-41D4-8C7B-70093A9DB34D}"/>
              </a:ext>
            </a:extLst>
          </p:cNvPr>
          <p:cNvSpPr txBox="1">
            <a:spLocks/>
          </p:cNvSpPr>
          <p:nvPr userDrawn="1"/>
        </p:nvSpPr>
        <p:spPr>
          <a:xfrm>
            <a:off x="8238481" y="3054203"/>
            <a:ext cx="317687" cy="1423210"/>
          </a:xfrm>
          <a:custGeom>
            <a:avLst/>
            <a:gdLst>
              <a:gd name="connsiteX0" fmla="*/ 172863 w 317687"/>
              <a:gd name="connsiteY0" fmla="*/ 0 h 1423210"/>
              <a:gd name="connsiteX1" fmla="*/ 174856 w 317687"/>
              <a:gd name="connsiteY1" fmla="*/ 4136 h 1423210"/>
              <a:gd name="connsiteX2" fmla="*/ 317687 w 317687"/>
              <a:gd name="connsiteY2" fmla="*/ 711605 h 1423210"/>
              <a:gd name="connsiteX3" fmla="*/ 174856 w 317687"/>
              <a:gd name="connsiteY3" fmla="*/ 1419075 h 1423210"/>
              <a:gd name="connsiteX4" fmla="*/ 172864 w 317687"/>
              <a:gd name="connsiteY4" fmla="*/ 1423210 h 1423210"/>
              <a:gd name="connsiteX5" fmla="*/ 122602 w 317687"/>
              <a:gd name="connsiteY5" fmla="*/ 1318873 h 1423210"/>
              <a:gd name="connsiteX6" fmla="*/ 0 w 317687"/>
              <a:gd name="connsiteY6" fmla="*/ 711604 h 1423210"/>
              <a:gd name="connsiteX7" fmla="*/ 122602 w 317687"/>
              <a:gd name="connsiteY7" fmla="*/ 104335 h 1423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687" h="1423210">
                <a:moveTo>
                  <a:pt x="172863" y="0"/>
                </a:moveTo>
                <a:lnTo>
                  <a:pt x="174856" y="4136"/>
                </a:lnTo>
                <a:cubicBezTo>
                  <a:pt x="266828" y="221583"/>
                  <a:pt x="317687" y="460655"/>
                  <a:pt x="317687" y="711605"/>
                </a:cubicBezTo>
                <a:cubicBezTo>
                  <a:pt x="317687" y="962555"/>
                  <a:pt x="266828" y="1201627"/>
                  <a:pt x="174856" y="1419075"/>
                </a:cubicBezTo>
                <a:lnTo>
                  <a:pt x="172864" y="1423210"/>
                </a:lnTo>
                <a:lnTo>
                  <a:pt x="122602" y="1318873"/>
                </a:lnTo>
                <a:cubicBezTo>
                  <a:pt x="43656" y="1132223"/>
                  <a:pt x="0" y="927012"/>
                  <a:pt x="0" y="711604"/>
                </a:cubicBezTo>
                <a:cubicBezTo>
                  <a:pt x="0" y="496197"/>
                  <a:pt x="43656" y="290985"/>
                  <a:pt x="122602" y="104335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alibri" panose="020F0502020204030204" pitchFamily="34" charset="0"/>
              <a:buNone/>
              <a:defRPr lang="en-ZA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575143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ccia: sinistra-destra 2">
            <a:extLst>
              <a:ext uri="{FF2B5EF4-FFF2-40B4-BE49-F238E27FC236}">
                <a16:creationId xmlns:a16="http://schemas.microsoft.com/office/drawing/2014/main" id="{CFAEDCAA-CDC7-47ED-A380-37E6ACCA8560}"/>
              </a:ext>
            </a:extLst>
          </p:cNvPr>
          <p:cNvSpPr/>
          <p:nvPr userDrawn="1"/>
        </p:nvSpPr>
        <p:spPr>
          <a:xfrm>
            <a:off x="388279" y="3558496"/>
            <a:ext cx="11415443" cy="97190"/>
          </a:xfrm>
          <a:prstGeom prst="leftRightArrow">
            <a:avLst>
              <a:gd name="adj1" fmla="val 100000"/>
              <a:gd name="adj2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14" name="Freccia: sinistra-destra 13">
            <a:extLst>
              <a:ext uri="{FF2B5EF4-FFF2-40B4-BE49-F238E27FC236}">
                <a16:creationId xmlns:a16="http://schemas.microsoft.com/office/drawing/2014/main" id="{F9300B0F-E539-42E5-B7E4-21E21637BA8D}"/>
              </a:ext>
            </a:extLst>
          </p:cNvPr>
          <p:cNvSpPr/>
          <p:nvPr userDrawn="1"/>
        </p:nvSpPr>
        <p:spPr>
          <a:xfrm rot="5400000">
            <a:off x="3772822" y="3576211"/>
            <a:ext cx="4652357" cy="97190"/>
          </a:xfrm>
          <a:prstGeom prst="leftRightArrow">
            <a:avLst>
              <a:gd name="adj1" fmla="val 100000"/>
              <a:gd name="adj2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it-IT" smtClean="0"/>
              <a:pPr rtl="0"/>
              <a:t>‹N›</a:t>
            </a:fld>
            <a:endParaRPr lang="it-IT" dirty="0"/>
          </a:p>
        </p:txBody>
      </p:sp>
      <p:sp>
        <p:nvSpPr>
          <p:cNvPr id="10" name="Segnaposto testo 5">
            <a:extLst>
              <a:ext uri="{FF2B5EF4-FFF2-40B4-BE49-F238E27FC236}">
                <a16:creationId xmlns:a16="http://schemas.microsoft.com/office/drawing/2014/main" id="{6CD52AD9-4495-432B-B01C-26AAF0EAA8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9000" y="951013"/>
            <a:ext cx="198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Titolo quadrante</a:t>
            </a:r>
          </a:p>
        </p:txBody>
      </p:sp>
      <p:sp>
        <p:nvSpPr>
          <p:cNvPr id="11" name="Segnaposto testo 5">
            <a:extLst>
              <a:ext uri="{FF2B5EF4-FFF2-40B4-BE49-F238E27FC236}">
                <a16:creationId xmlns:a16="http://schemas.microsoft.com/office/drawing/2014/main" id="{23E8F54F-C5BD-4FE6-BB69-FEC69BC0FD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9000" y="6046600"/>
            <a:ext cx="198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Titolo quadrante</a:t>
            </a:r>
          </a:p>
        </p:txBody>
      </p:sp>
      <p:sp>
        <p:nvSpPr>
          <p:cNvPr id="12" name="Segnaposto testo 5">
            <a:extLst>
              <a:ext uri="{FF2B5EF4-FFF2-40B4-BE49-F238E27FC236}">
                <a16:creationId xmlns:a16="http://schemas.microsoft.com/office/drawing/2014/main" id="{AF9EB7E7-72B3-4FD3-B153-815A53CB1B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2000" y="3260393"/>
            <a:ext cx="1980000" cy="252000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Titolo quadrante</a:t>
            </a:r>
          </a:p>
        </p:txBody>
      </p:sp>
      <p:sp>
        <p:nvSpPr>
          <p:cNvPr id="13" name="Segnaposto testo 5">
            <a:extLst>
              <a:ext uri="{FF2B5EF4-FFF2-40B4-BE49-F238E27FC236}">
                <a16:creationId xmlns:a16="http://schemas.microsoft.com/office/drawing/2014/main" id="{139AE34A-A4BE-43AA-9A69-9A18D5FC53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792001" y="3260393"/>
            <a:ext cx="1980000" cy="252000"/>
          </a:xfrm>
        </p:spPr>
        <p:txBody>
          <a:bodyPr rtlCol="0"/>
          <a:lstStyle>
            <a:lvl1pPr marL="0" indent="0" algn="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Titolo quadrante</a:t>
            </a:r>
          </a:p>
        </p:txBody>
      </p:sp>
    </p:spTree>
    <p:extLst>
      <p:ext uri="{BB962C8B-B14F-4D97-AF65-F5344CB8AC3E}">
        <p14:creationId xmlns:p14="http://schemas.microsoft.com/office/powerpoint/2010/main" val="4311506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it-IT" smtClean="0"/>
              <a:pPr rtl="0"/>
              <a:t>‹N›</a:t>
            </a:fld>
            <a:endParaRPr lang="it-IT" dirty="0"/>
          </a:p>
        </p:txBody>
      </p:sp>
      <p:sp>
        <p:nvSpPr>
          <p:cNvPr id="5" name="Segnaposto testo 5">
            <a:extLst>
              <a:ext uri="{FF2B5EF4-FFF2-40B4-BE49-F238E27FC236}">
                <a16:creationId xmlns:a16="http://schemas.microsoft.com/office/drawing/2014/main" id="{9C2BB107-6CD7-47EE-9C59-5345A7F63B0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it-IT" dirty="0"/>
              <a:t>Sottotitolo</a:t>
            </a:r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3103194D-3DB5-46F8-9ACE-B2B142B87BE9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794569" y="2673626"/>
            <a:ext cx="2975206" cy="3269974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 rtlCol="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 rtl="0"/>
            <a:r>
              <a:rPr lang="it-IT" smtClean="0"/>
              <a:t>Modifica gli stili del testo dello schema</a:t>
            </a:r>
          </a:p>
          <a:p>
            <a:pPr lvl="1" rtl="0"/>
            <a:r>
              <a:rPr lang="it-IT" smtClean="0"/>
              <a:t>Secondo livello</a:t>
            </a:r>
          </a:p>
          <a:p>
            <a:pPr lvl="2" rtl="0"/>
            <a:r>
              <a:rPr lang="it-IT" smtClean="0"/>
              <a:t>Terzo livello</a:t>
            </a:r>
          </a:p>
          <a:p>
            <a:pPr lvl="3" rtl="0"/>
            <a:r>
              <a:rPr lang="it-IT" smtClean="0"/>
              <a:t>Quarto livello</a:t>
            </a:r>
          </a:p>
          <a:p>
            <a:pPr lvl="4" rtl="0"/>
            <a:r>
              <a:rPr lang="it-IT" smtClean="0"/>
              <a:t>Quinto livello</a:t>
            </a:r>
            <a:endParaRPr lang="it-IT" dirty="0"/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3569837A-DE3B-4C2A-B811-BCC93B8681FC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14397" y="2673626"/>
            <a:ext cx="2975206" cy="3269974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 rtlCol="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 rtl="0"/>
            <a:r>
              <a:rPr lang="it-IT" smtClean="0"/>
              <a:t>Modifica gli stili del testo dello schema</a:t>
            </a:r>
          </a:p>
          <a:p>
            <a:pPr lvl="1" rtl="0"/>
            <a:r>
              <a:rPr lang="it-IT" smtClean="0"/>
              <a:t>Secondo livello</a:t>
            </a:r>
          </a:p>
          <a:p>
            <a:pPr lvl="2" rtl="0"/>
            <a:r>
              <a:rPr lang="it-IT" smtClean="0"/>
              <a:t>Terzo livello</a:t>
            </a:r>
          </a:p>
          <a:p>
            <a:pPr lvl="3" rtl="0"/>
            <a:r>
              <a:rPr lang="it-IT" smtClean="0"/>
              <a:t>Quarto livello</a:t>
            </a:r>
          </a:p>
          <a:p>
            <a:pPr lvl="4" rtl="0"/>
            <a:r>
              <a:rPr lang="it-IT" smtClean="0"/>
              <a:t>Quinto livello</a:t>
            </a:r>
            <a:endParaRPr lang="it-IT" dirty="0"/>
          </a:p>
        </p:txBody>
      </p: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A914D45E-73D5-4807-A6F8-1A996A31F7F2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434225" y="2673626"/>
            <a:ext cx="2975206" cy="3269974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 rtlCol="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 rtl="0"/>
            <a:r>
              <a:rPr lang="it-IT" smtClean="0"/>
              <a:t>Modifica gli stili del testo dello schema</a:t>
            </a:r>
          </a:p>
          <a:p>
            <a:pPr lvl="1" rtl="0"/>
            <a:r>
              <a:rPr lang="it-IT" smtClean="0"/>
              <a:t>Secondo livello</a:t>
            </a:r>
          </a:p>
          <a:p>
            <a:pPr lvl="2" rtl="0"/>
            <a:r>
              <a:rPr lang="it-IT" smtClean="0"/>
              <a:t>Terzo livello</a:t>
            </a:r>
          </a:p>
          <a:p>
            <a:pPr lvl="3" rtl="0"/>
            <a:r>
              <a:rPr lang="it-IT" smtClean="0"/>
              <a:t>Quarto livello</a:t>
            </a:r>
          </a:p>
          <a:p>
            <a:pPr lvl="4" rtl="0"/>
            <a:r>
              <a:rPr lang="it-IT" smtClean="0"/>
              <a:t>Quinto livello</a:t>
            </a:r>
            <a:endParaRPr lang="it-IT" dirty="0"/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20206252-95E9-4C8F-8EB4-26F27AC6FB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94569" y="1728000"/>
            <a:ext cx="2975206" cy="720000"/>
          </a:xfrm>
          <a:noFill/>
          <a:ln w="28575">
            <a:noFill/>
          </a:ln>
        </p:spPr>
        <p:txBody>
          <a:bodyPr lIns="108000" tIns="36000" rIns="108000" bIns="36000" rtlCol="0" anchor="ctr"/>
          <a:lstStyle>
            <a:lvl1pPr marL="0" indent="0" algn="ctr">
              <a:buNone/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 rtl="0"/>
            <a:r>
              <a:rPr lang="it-IT" dirty="0"/>
              <a:t>Titolo sezione 1</a:t>
            </a:r>
          </a:p>
        </p:txBody>
      </p: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9256C163-60A0-49AC-9FEA-A56ACF30FA33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614397" y="1728000"/>
            <a:ext cx="2975206" cy="720000"/>
          </a:xfrm>
          <a:noFill/>
          <a:ln w="28575">
            <a:noFill/>
          </a:ln>
        </p:spPr>
        <p:txBody>
          <a:bodyPr lIns="108000" tIns="36000" rIns="108000" bIns="36000" rtlCol="0" anchor="ctr"/>
          <a:lstStyle>
            <a:lvl1pPr marL="0" indent="0" algn="ctr">
              <a:buNone/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 rtl="0"/>
            <a:r>
              <a:rPr lang="it-IT" dirty="0"/>
              <a:t>Titolo sezione 2</a:t>
            </a:r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FAF68729-4DB7-4514-BF22-9950FB3ECC3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434225" y="1728000"/>
            <a:ext cx="2975206" cy="720000"/>
          </a:xfrm>
          <a:noFill/>
          <a:ln w="28575">
            <a:noFill/>
          </a:ln>
        </p:spPr>
        <p:txBody>
          <a:bodyPr lIns="108000" tIns="36000" rIns="108000" bIns="36000" rtlCol="0" anchor="ctr"/>
          <a:lstStyle>
            <a:lvl1pPr marL="0" indent="0" algn="ctr">
              <a:buNone/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 rtl="0"/>
            <a:r>
              <a:rPr lang="it-IT" dirty="0"/>
              <a:t>Titolo sezione 3</a:t>
            </a:r>
          </a:p>
        </p:txBody>
      </p:sp>
      <p:sp>
        <p:nvSpPr>
          <p:cNvPr id="14" name="Rettangolo 6">
            <a:extLst>
              <a:ext uri="{FF2B5EF4-FFF2-40B4-BE49-F238E27FC236}">
                <a16:creationId xmlns:a16="http://schemas.microsoft.com/office/drawing/2014/main" id="{567F4AE9-9C59-4A3C-9E27-EFC9EE499E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794568" y="2344813"/>
            <a:ext cx="2975207" cy="1440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15" name="Rettangolo 6">
            <a:extLst>
              <a:ext uri="{FF2B5EF4-FFF2-40B4-BE49-F238E27FC236}">
                <a16:creationId xmlns:a16="http://schemas.microsoft.com/office/drawing/2014/main" id="{3DA09F5A-AF46-4646-A84F-35C1002AF7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flipH="1" flipV="1">
            <a:off x="794568" y="1656000"/>
            <a:ext cx="2975207" cy="1440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16" name="Rettangolo 6">
            <a:extLst>
              <a:ext uri="{FF2B5EF4-FFF2-40B4-BE49-F238E27FC236}">
                <a16:creationId xmlns:a16="http://schemas.microsoft.com/office/drawing/2014/main" id="{36D8447C-AA9F-491F-8EE4-A151146D11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4608396" y="2344813"/>
            <a:ext cx="2975207" cy="1440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17" name="Rettangolo 6">
            <a:extLst>
              <a:ext uri="{FF2B5EF4-FFF2-40B4-BE49-F238E27FC236}">
                <a16:creationId xmlns:a16="http://schemas.microsoft.com/office/drawing/2014/main" id="{826B47AC-1601-4AA8-BEB3-930A9A37FC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flipH="1" flipV="1">
            <a:off x="4608396" y="1656000"/>
            <a:ext cx="2975207" cy="1440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18" name="Rettangolo 6">
            <a:extLst>
              <a:ext uri="{FF2B5EF4-FFF2-40B4-BE49-F238E27FC236}">
                <a16:creationId xmlns:a16="http://schemas.microsoft.com/office/drawing/2014/main" id="{EFC9E01C-1D66-47F5-B8D1-BF6041620E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8434225" y="2344813"/>
            <a:ext cx="2975207" cy="1440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19" name="Rettangolo 6">
            <a:extLst>
              <a:ext uri="{FF2B5EF4-FFF2-40B4-BE49-F238E27FC236}">
                <a16:creationId xmlns:a16="http://schemas.microsoft.com/office/drawing/2014/main" id="{9F5FC000-6DCF-4A02-B144-CC77E752DB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flipH="1" flipV="1">
            <a:off x="8434225" y="1656000"/>
            <a:ext cx="2975207" cy="1440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pic>
        <p:nvPicPr>
          <p:cNvPr id="20" name="Elemento grafico 19" descr="Freccia a destra">
            <a:extLst>
              <a:ext uri="{FF2B5EF4-FFF2-40B4-BE49-F238E27FC236}">
                <a16:creationId xmlns:a16="http://schemas.microsoft.com/office/drawing/2014/main" id="{74A090BA-639F-4C16-9838-60A32BE3A1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4081865" y="3932250"/>
            <a:ext cx="220441" cy="376363"/>
          </a:xfrm>
          <a:prstGeom prst="rect">
            <a:avLst/>
          </a:prstGeom>
        </p:spPr>
      </p:pic>
      <p:pic>
        <p:nvPicPr>
          <p:cNvPr id="21" name="Elemento grafico 20" descr="Freccia a destra">
            <a:extLst>
              <a:ext uri="{FF2B5EF4-FFF2-40B4-BE49-F238E27FC236}">
                <a16:creationId xmlns:a16="http://schemas.microsoft.com/office/drawing/2014/main" id="{DF58D762-A719-4FC3-BF9E-7B858F0D91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7901693" y="3932250"/>
            <a:ext cx="220441" cy="37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3494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it-IT" smtClean="0"/>
              <a:pPr rtl="0"/>
              <a:t>‹N›</a:t>
            </a:fld>
            <a:endParaRPr lang="it-IT" dirty="0"/>
          </a:p>
        </p:txBody>
      </p:sp>
      <p:sp>
        <p:nvSpPr>
          <p:cNvPr id="5" name="Segnaposto testo 5">
            <a:extLst>
              <a:ext uri="{FF2B5EF4-FFF2-40B4-BE49-F238E27FC236}">
                <a16:creationId xmlns:a16="http://schemas.microsoft.com/office/drawing/2014/main" id="{9C2BB107-6CD7-47EE-9C59-5345A7F63B0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it-IT" dirty="0"/>
              <a:t>Sottotitolo</a:t>
            </a:r>
          </a:p>
        </p:txBody>
      </p:sp>
      <p:sp>
        <p:nvSpPr>
          <p:cNvPr id="9" name="Segnaposto testo 10">
            <a:extLst>
              <a:ext uri="{FF2B5EF4-FFF2-40B4-BE49-F238E27FC236}">
                <a16:creationId xmlns:a16="http://schemas.microsoft.com/office/drawing/2014/main" id="{7811C96E-0DEE-4C3C-914D-3D8E37D685D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16466" y="4173151"/>
            <a:ext cx="608493" cy="201776"/>
          </a:xfrm>
        </p:spPr>
        <p:txBody>
          <a:bodyPr rtlCol="0" anchor="ctr"/>
          <a:lstStyle>
            <a:lvl1pPr marL="0" indent="0" algn="ctr">
              <a:buNone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it-IT" dirty="0"/>
              <a:t>Anno</a:t>
            </a:r>
          </a:p>
        </p:txBody>
      </p:sp>
      <p:sp>
        <p:nvSpPr>
          <p:cNvPr id="10" name="Segnaposto testo 10">
            <a:extLst>
              <a:ext uri="{FF2B5EF4-FFF2-40B4-BE49-F238E27FC236}">
                <a16:creationId xmlns:a16="http://schemas.microsoft.com/office/drawing/2014/main" id="{401495E4-6A47-4169-8AF4-736F7CF55C3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799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MM</a:t>
            </a:r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4A350147-917D-4020-B9C3-CE41143A103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3816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MM</a:t>
            </a:r>
          </a:p>
        </p:txBody>
      </p:sp>
      <p:sp>
        <p:nvSpPr>
          <p:cNvPr id="12" name="Segnaposto testo 10">
            <a:extLst>
              <a:ext uri="{FF2B5EF4-FFF2-40B4-BE49-F238E27FC236}">
                <a16:creationId xmlns:a16="http://schemas.microsoft.com/office/drawing/2014/main" id="{595A6F9E-88A2-46C6-B4B4-642D65C42C1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75833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MM</a:t>
            </a:r>
          </a:p>
        </p:txBody>
      </p:sp>
      <p:sp>
        <p:nvSpPr>
          <p:cNvPr id="13" name="Segnaposto testo 10">
            <a:extLst>
              <a:ext uri="{FF2B5EF4-FFF2-40B4-BE49-F238E27FC236}">
                <a16:creationId xmlns:a16="http://schemas.microsoft.com/office/drawing/2014/main" id="{11C0F1C3-D7E3-418A-8706-CD257C1F5B6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847850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MM</a:t>
            </a:r>
          </a:p>
        </p:txBody>
      </p:sp>
      <p:sp>
        <p:nvSpPr>
          <p:cNvPr id="14" name="Segnaposto testo 10">
            <a:extLst>
              <a:ext uri="{FF2B5EF4-FFF2-40B4-BE49-F238E27FC236}">
                <a16:creationId xmlns:a16="http://schemas.microsoft.com/office/drawing/2014/main" id="{105D759B-EB6D-4560-B0B8-1F7EB7D1B84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980666" y="4173151"/>
            <a:ext cx="608493" cy="201776"/>
          </a:xfrm>
        </p:spPr>
        <p:txBody>
          <a:bodyPr rtlCol="0" anchor="ctr"/>
          <a:lstStyle>
            <a:lvl1pPr marL="0" indent="0" algn="ctr">
              <a:buNone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it-IT" dirty="0"/>
              <a:t>Anno</a:t>
            </a:r>
          </a:p>
        </p:txBody>
      </p:sp>
      <p:sp>
        <p:nvSpPr>
          <p:cNvPr id="15" name="Segnaposto testo 10">
            <a:extLst>
              <a:ext uri="{FF2B5EF4-FFF2-40B4-BE49-F238E27FC236}">
                <a16:creationId xmlns:a16="http://schemas.microsoft.com/office/drawing/2014/main" id="{8715823E-52F8-49ED-9EC8-E99ED0915BD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319867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MM</a:t>
            </a:r>
          </a:p>
        </p:txBody>
      </p:sp>
      <p:sp>
        <p:nvSpPr>
          <p:cNvPr id="16" name="Segnaposto testo 10">
            <a:extLst>
              <a:ext uri="{FF2B5EF4-FFF2-40B4-BE49-F238E27FC236}">
                <a16:creationId xmlns:a16="http://schemas.microsoft.com/office/drawing/2014/main" id="{7DF700D5-2F9B-4B15-92CF-1052851D5E1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791884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MM</a:t>
            </a:r>
          </a:p>
        </p:txBody>
      </p:sp>
      <p:sp>
        <p:nvSpPr>
          <p:cNvPr id="17" name="Segnaposto testo 10">
            <a:extLst>
              <a:ext uri="{FF2B5EF4-FFF2-40B4-BE49-F238E27FC236}">
                <a16:creationId xmlns:a16="http://schemas.microsoft.com/office/drawing/2014/main" id="{BB40768A-A2DB-44AA-89F5-071BCE4D9F9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63901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MM</a:t>
            </a:r>
          </a:p>
        </p:txBody>
      </p:sp>
      <p:sp>
        <p:nvSpPr>
          <p:cNvPr id="18" name="Segnaposto testo 10">
            <a:extLst>
              <a:ext uri="{FF2B5EF4-FFF2-40B4-BE49-F238E27FC236}">
                <a16:creationId xmlns:a16="http://schemas.microsoft.com/office/drawing/2014/main" id="{16D07EB6-011E-4F65-9F28-20CAB54640E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79952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MM</a:t>
            </a:r>
          </a:p>
        </p:txBody>
      </p:sp>
      <p:sp>
        <p:nvSpPr>
          <p:cNvPr id="19" name="Segnaposto testo 10">
            <a:extLst>
              <a:ext uri="{FF2B5EF4-FFF2-40B4-BE49-F238E27FC236}">
                <a16:creationId xmlns:a16="http://schemas.microsoft.com/office/drawing/2014/main" id="{105B8381-43DD-41A0-A705-D1255AC449A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735918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MM</a:t>
            </a:r>
          </a:p>
        </p:txBody>
      </p:sp>
      <p:sp>
        <p:nvSpPr>
          <p:cNvPr id="20" name="Segnaposto testo 10">
            <a:extLst>
              <a:ext uri="{FF2B5EF4-FFF2-40B4-BE49-F238E27FC236}">
                <a16:creationId xmlns:a16="http://schemas.microsoft.com/office/drawing/2014/main" id="{C178CB7C-93FB-40C1-9170-B99EF8EE9E8F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207935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MM</a:t>
            </a:r>
          </a:p>
        </p:txBody>
      </p:sp>
      <p:sp>
        <p:nvSpPr>
          <p:cNvPr id="21" name="Segnaposto testo 10">
            <a:extLst>
              <a:ext uri="{FF2B5EF4-FFF2-40B4-BE49-F238E27FC236}">
                <a16:creationId xmlns:a16="http://schemas.microsoft.com/office/drawing/2014/main" id="{A2B65EAF-1F60-417C-B138-F72EFEBF6D8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51969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MM</a:t>
            </a:r>
          </a:p>
        </p:txBody>
      </p:sp>
      <p:sp>
        <p:nvSpPr>
          <p:cNvPr id="22" name="Segnaposto testo 10">
            <a:extLst>
              <a:ext uri="{FF2B5EF4-FFF2-40B4-BE49-F238E27FC236}">
                <a16:creationId xmlns:a16="http://schemas.microsoft.com/office/drawing/2014/main" id="{76D120F4-A640-421C-B1F8-406158CFBC8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623986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MM</a:t>
            </a:r>
          </a:p>
        </p:txBody>
      </p:sp>
      <p:sp>
        <p:nvSpPr>
          <p:cNvPr id="23" name="Segnaposto testo 10">
            <a:extLst>
              <a:ext uri="{FF2B5EF4-FFF2-40B4-BE49-F238E27FC236}">
                <a16:creationId xmlns:a16="http://schemas.microsoft.com/office/drawing/2014/main" id="{BBD14391-1DC8-4D56-951F-25C5BDB3921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095999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MM</a:t>
            </a:r>
          </a:p>
        </p:txBody>
      </p:sp>
      <p:sp>
        <p:nvSpPr>
          <p:cNvPr id="24" name="Segnaposto testo 10">
            <a:extLst>
              <a:ext uri="{FF2B5EF4-FFF2-40B4-BE49-F238E27FC236}">
                <a16:creationId xmlns:a16="http://schemas.microsoft.com/office/drawing/2014/main" id="{93FC04C9-D1DE-47BA-8D50-6D762B72B8F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68012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MM</a:t>
            </a:r>
          </a:p>
        </p:txBody>
      </p:sp>
      <p:sp>
        <p:nvSpPr>
          <p:cNvPr id="25" name="Segnaposto testo 10">
            <a:extLst>
              <a:ext uri="{FF2B5EF4-FFF2-40B4-BE49-F238E27FC236}">
                <a16:creationId xmlns:a16="http://schemas.microsoft.com/office/drawing/2014/main" id="{B8FB174F-BC80-4817-90C7-42F90C7978E5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40029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MM</a:t>
            </a:r>
          </a:p>
        </p:txBody>
      </p:sp>
      <p:sp>
        <p:nvSpPr>
          <p:cNvPr id="26" name="Segnaposto testo 10">
            <a:extLst>
              <a:ext uri="{FF2B5EF4-FFF2-40B4-BE49-F238E27FC236}">
                <a16:creationId xmlns:a16="http://schemas.microsoft.com/office/drawing/2014/main" id="{E896FB65-5B08-4993-8523-822688BB2A9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512046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MM</a:t>
            </a:r>
          </a:p>
        </p:txBody>
      </p:sp>
      <p:sp>
        <p:nvSpPr>
          <p:cNvPr id="27" name="Segnaposto testo 10">
            <a:extLst>
              <a:ext uri="{FF2B5EF4-FFF2-40B4-BE49-F238E27FC236}">
                <a16:creationId xmlns:a16="http://schemas.microsoft.com/office/drawing/2014/main" id="{DBAF247D-367F-4524-9E85-4B66631D530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84063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MM</a:t>
            </a:r>
          </a:p>
        </p:txBody>
      </p:sp>
      <p:sp>
        <p:nvSpPr>
          <p:cNvPr id="28" name="Segnaposto testo 10">
            <a:extLst>
              <a:ext uri="{FF2B5EF4-FFF2-40B4-BE49-F238E27FC236}">
                <a16:creationId xmlns:a16="http://schemas.microsoft.com/office/drawing/2014/main" id="{4F9BFDEC-4D89-4C8E-A3D9-A6DF0297F780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456080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MM</a:t>
            </a:r>
          </a:p>
        </p:txBody>
      </p:sp>
      <p:sp>
        <p:nvSpPr>
          <p:cNvPr id="29" name="Segnaposto testo 10">
            <a:extLst>
              <a:ext uri="{FF2B5EF4-FFF2-40B4-BE49-F238E27FC236}">
                <a16:creationId xmlns:a16="http://schemas.microsoft.com/office/drawing/2014/main" id="{9C08EC58-18EC-4890-94D6-2422A6BBA8D5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928097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MM</a:t>
            </a:r>
          </a:p>
        </p:txBody>
      </p:sp>
      <p:sp>
        <p:nvSpPr>
          <p:cNvPr id="30" name="Segnaposto testo 10">
            <a:extLst>
              <a:ext uri="{FF2B5EF4-FFF2-40B4-BE49-F238E27FC236}">
                <a16:creationId xmlns:a16="http://schemas.microsoft.com/office/drawing/2014/main" id="{D360A36A-7282-4045-B0DF-503E6A97BA47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344148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MM</a:t>
            </a:r>
          </a:p>
        </p:txBody>
      </p:sp>
      <p:sp>
        <p:nvSpPr>
          <p:cNvPr id="31" name="Segnaposto testo 10">
            <a:extLst>
              <a:ext uri="{FF2B5EF4-FFF2-40B4-BE49-F238E27FC236}">
                <a16:creationId xmlns:a16="http://schemas.microsoft.com/office/drawing/2014/main" id="{5F5960EF-7F51-41A0-9E73-D2F727AB3F0D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400114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MM</a:t>
            </a:r>
          </a:p>
        </p:txBody>
      </p:sp>
      <p:sp>
        <p:nvSpPr>
          <p:cNvPr id="32" name="Segnaposto testo 10">
            <a:extLst>
              <a:ext uri="{FF2B5EF4-FFF2-40B4-BE49-F238E27FC236}">
                <a16:creationId xmlns:a16="http://schemas.microsoft.com/office/drawing/2014/main" id="{9F81D711-9D82-42A4-8AB2-12D1F4490AAD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872131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MM</a:t>
            </a:r>
          </a:p>
        </p:txBody>
      </p:sp>
      <p:sp>
        <p:nvSpPr>
          <p:cNvPr id="33" name="Segnaposto testo 10">
            <a:extLst>
              <a:ext uri="{FF2B5EF4-FFF2-40B4-BE49-F238E27FC236}">
                <a16:creationId xmlns:a16="http://schemas.microsoft.com/office/drawing/2014/main" id="{0A2E5DCC-5FCD-4396-9980-17ECD06BB370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0816165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MM</a:t>
            </a:r>
          </a:p>
        </p:txBody>
      </p:sp>
      <p:sp>
        <p:nvSpPr>
          <p:cNvPr id="34" name="Segnaposto testo 10">
            <a:extLst>
              <a:ext uri="{FF2B5EF4-FFF2-40B4-BE49-F238E27FC236}">
                <a16:creationId xmlns:a16="http://schemas.microsoft.com/office/drawing/2014/main" id="{A3860367-6AF8-4009-AE8B-33DEE49D1773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1288182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MM</a:t>
            </a:r>
          </a:p>
        </p:txBody>
      </p:sp>
      <p:sp>
        <p:nvSpPr>
          <p:cNvPr id="35" name="Segnaposto testo 3">
            <a:extLst>
              <a:ext uri="{FF2B5EF4-FFF2-40B4-BE49-F238E27FC236}">
                <a16:creationId xmlns:a16="http://schemas.microsoft.com/office/drawing/2014/main" id="{EC5BA522-ACA2-41E7-8167-4CAD19A343D4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360988" y="2190750"/>
            <a:ext cx="1793875" cy="561975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tIns="36000" rtlCol="0" anchor="t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it-IT" dirty="0"/>
              <a:t>Titolo elemento</a:t>
            </a:r>
          </a:p>
        </p:txBody>
      </p:sp>
      <p:sp>
        <p:nvSpPr>
          <p:cNvPr id="36" name="Segnaposto testo 36">
            <a:extLst>
              <a:ext uri="{FF2B5EF4-FFF2-40B4-BE49-F238E27FC236}">
                <a16:creationId xmlns:a16="http://schemas.microsoft.com/office/drawing/2014/main" id="{3FE4D07D-18EE-4015-BE1A-670EF5502FD5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412717" y="2505005"/>
            <a:ext cx="1690417" cy="224670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Mese, Anno</a:t>
            </a:r>
          </a:p>
        </p:txBody>
      </p:sp>
      <p:sp>
        <p:nvSpPr>
          <p:cNvPr id="37" name="Freccia: Destra 36">
            <a:extLst>
              <a:ext uri="{FF2B5EF4-FFF2-40B4-BE49-F238E27FC236}">
                <a16:creationId xmlns:a16="http://schemas.microsoft.com/office/drawing/2014/main" id="{A21A7A3E-FAE9-412E-9085-C5396DD58558}"/>
              </a:ext>
            </a:extLst>
          </p:cNvPr>
          <p:cNvSpPr/>
          <p:nvPr userDrawn="1"/>
        </p:nvSpPr>
        <p:spPr>
          <a:xfrm>
            <a:off x="388279" y="4008086"/>
            <a:ext cx="11415443" cy="97190"/>
          </a:xfrm>
          <a:prstGeom prst="rightArrow">
            <a:avLst>
              <a:gd name="adj1" fmla="val 100000"/>
              <a:gd name="adj2" fmla="val 85935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0828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it-IT" smtClean="0"/>
              <a:pPr rtl="0"/>
              <a:t>‹N›</a:t>
            </a:fld>
            <a:endParaRPr lang="it-IT" dirty="0"/>
          </a:p>
        </p:txBody>
      </p:sp>
      <p:sp>
        <p:nvSpPr>
          <p:cNvPr id="5" name="Segnaposto testo 5">
            <a:extLst>
              <a:ext uri="{FF2B5EF4-FFF2-40B4-BE49-F238E27FC236}">
                <a16:creationId xmlns:a16="http://schemas.microsoft.com/office/drawing/2014/main" id="{9C2BB107-6CD7-47EE-9C59-5345A7F63B0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it-IT" dirty="0"/>
              <a:t>Sottotitolo</a:t>
            </a:r>
          </a:p>
        </p:txBody>
      </p:sp>
      <p:sp>
        <p:nvSpPr>
          <p:cNvPr id="8" name="Segnaposto immagine 4">
            <a:extLst>
              <a:ext uri="{FF2B5EF4-FFF2-40B4-BE49-F238E27FC236}">
                <a16:creationId xmlns:a16="http://schemas.microsoft.com/office/drawing/2014/main" id="{85FDB45C-8129-42FD-85BB-977F66FEA7E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12915" y="2319681"/>
            <a:ext cx="1352367" cy="1352367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it-IT" dirty="0"/>
              <a:t>Inserire o trascinare l'immagine qui</a:t>
            </a:r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65BC675B-B0CF-41E3-9A61-5C9C818586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55970" y="2319681"/>
            <a:ext cx="1703313" cy="701538"/>
          </a:xfrm>
        </p:spPr>
        <p:txBody>
          <a:bodyPr rtlCol="0" anchor="t"/>
          <a:lstStyle>
            <a:lvl1pPr marL="0" indent="0" algn="l">
              <a:buFont typeface="Arial" panose="020B0604020202020204" pitchFamily="34" charset="0"/>
              <a:buNone/>
              <a:defRPr sz="2400">
                <a:latin typeface="+mj-lt"/>
              </a:defRPr>
            </a:lvl1pPr>
          </a:lstStyle>
          <a:p>
            <a:pPr lvl="0" rtl="0"/>
            <a:r>
              <a:rPr lang="it-IT" dirty="0"/>
              <a:t>Nome</a:t>
            </a:r>
          </a:p>
        </p:txBody>
      </p:sp>
      <p:sp>
        <p:nvSpPr>
          <p:cNvPr id="10" name="Segnaposto testo 10">
            <a:extLst>
              <a:ext uri="{FF2B5EF4-FFF2-40B4-BE49-F238E27FC236}">
                <a16:creationId xmlns:a16="http://schemas.microsoft.com/office/drawing/2014/main" id="{B199D9B2-D8DF-4F6F-9076-9976C85EA4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2915" y="3800064"/>
            <a:ext cx="3246368" cy="180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Breve biografia</a:t>
            </a:r>
          </a:p>
        </p:txBody>
      </p:sp>
      <p:sp>
        <p:nvSpPr>
          <p:cNvPr id="11" name="Segnaposto testo 8">
            <a:extLst>
              <a:ext uri="{FF2B5EF4-FFF2-40B4-BE49-F238E27FC236}">
                <a16:creationId xmlns:a16="http://schemas.microsoft.com/office/drawing/2014/main" id="{F83D3F97-C129-418E-B4E5-27919687902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055970" y="3055171"/>
            <a:ext cx="1703313" cy="245885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Titolo</a:t>
            </a:r>
          </a:p>
        </p:txBody>
      </p:sp>
      <p:sp>
        <p:nvSpPr>
          <p:cNvPr id="12" name="Segnaposto immagine 4">
            <a:extLst>
              <a:ext uri="{FF2B5EF4-FFF2-40B4-BE49-F238E27FC236}">
                <a16:creationId xmlns:a16="http://schemas.microsoft.com/office/drawing/2014/main" id="{559091DF-E0B7-4867-B43C-3B02311C64A1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4523213" y="2319681"/>
            <a:ext cx="1352367" cy="1352367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it-IT" dirty="0"/>
              <a:t>Inserire o trascinare l'immagine qui</a:t>
            </a:r>
          </a:p>
        </p:txBody>
      </p:sp>
      <p:sp>
        <p:nvSpPr>
          <p:cNvPr id="13" name="Segnaposto testo 8">
            <a:extLst>
              <a:ext uri="{FF2B5EF4-FFF2-40B4-BE49-F238E27FC236}">
                <a16:creationId xmlns:a16="http://schemas.microsoft.com/office/drawing/2014/main" id="{B89D4389-4870-4BAE-B233-955685FCBC6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061985" y="2319681"/>
            <a:ext cx="1703313" cy="701538"/>
          </a:xfrm>
        </p:spPr>
        <p:txBody>
          <a:bodyPr rtlCol="0" anchor="t"/>
          <a:lstStyle>
            <a:lvl1pPr marL="0" indent="0" algn="l">
              <a:buFont typeface="Arial" panose="020B0604020202020204" pitchFamily="34" charset="0"/>
              <a:buNone/>
              <a:defRPr sz="2400">
                <a:latin typeface="+mj-lt"/>
              </a:defRPr>
            </a:lvl1pPr>
          </a:lstStyle>
          <a:p>
            <a:pPr lvl="0" rtl="0"/>
            <a:r>
              <a:rPr lang="it-IT" dirty="0"/>
              <a:t>Nome</a:t>
            </a:r>
          </a:p>
        </p:txBody>
      </p:sp>
      <p:sp>
        <p:nvSpPr>
          <p:cNvPr id="14" name="Segnaposto testo 10">
            <a:extLst>
              <a:ext uri="{FF2B5EF4-FFF2-40B4-BE49-F238E27FC236}">
                <a16:creationId xmlns:a16="http://schemas.microsoft.com/office/drawing/2014/main" id="{27F961F7-987F-4B95-AC48-08F4331BE90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518930" y="3800064"/>
            <a:ext cx="3246368" cy="180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Breve biografia</a:t>
            </a:r>
          </a:p>
        </p:txBody>
      </p:sp>
      <p:sp>
        <p:nvSpPr>
          <p:cNvPr id="15" name="Segnaposto testo 8">
            <a:extLst>
              <a:ext uri="{FF2B5EF4-FFF2-40B4-BE49-F238E27FC236}">
                <a16:creationId xmlns:a16="http://schemas.microsoft.com/office/drawing/2014/main" id="{586A8311-6FEF-4231-B5DD-80FA52F5272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061985" y="3055171"/>
            <a:ext cx="1703313" cy="245885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Titolo</a:t>
            </a:r>
          </a:p>
        </p:txBody>
      </p:sp>
      <p:sp>
        <p:nvSpPr>
          <p:cNvPr id="16" name="Segnaposto immagine 4">
            <a:extLst>
              <a:ext uri="{FF2B5EF4-FFF2-40B4-BE49-F238E27FC236}">
                <a16:creationId xmlns:a16="http://schemas.microsoft.com/office/drawing/2014/main" id="{A6A8345C-014C-4AD2-8529-29D0E8EECAB5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8533512" y="2319681"/>
            <a:ext cx="1352367" cy="1352367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it-IT" dirty="0"/>
              <a:t>Inserire o trascinare l'immagine qui</a:t>
            </a:r>
          </a:p>
        </p:txBody>
      </p:sp>
      <p:sp>
        <p:nvSpPr>
          <p:cNvPr id="17" name="Segnaposto testo 8">
            <a:extLst>
              <a:ext uri="{FF2B5EF4-FFF2-40B4-BE49-F238E27FC236}">
                <a16:creationId xmlns:a16="http://schemas.microsoft.com/office/drawing/2014/main" id="{4C771BB0-7999-4A45-A6BB-56C98E978E8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68000" y="2319681"/>
            <a:ext cx="1703313" cy="701538"/>
          </a:xfrm>
        </p:spPr>
        <p:txBody>
          <a:bodyPr rtlCol="0" anchor="t"/>
          <a:lstStyle>
            <a:lvl1pPr marL="0" indent="0" algn="l">
              <a:buFont typeface="Arial" panose="020B0604020202020204" pitchFamily="34" charset="0"/>
              <a:buNone/>
              <a:defRPr sz="2400">
                <a:latin typeface="+mj-lt"/>
              </a:defRPr>
            </a:lvl1pPr>
          </a:lstStyle>
          <a:p>
            <a:pPr lvl="0" rtl="0"/>
            <a:r>
              <a:rPr lang="it-IT" dirty="0"/>
              <a:t>Nome</a:t>
            </a:r>
          </a:p>
        </p:txBody>
      </p:sp>
      <p:sp>
        <p:nvSpPr>
          <p:cNvPr id="18" name="Segnaposto testo 10">
            <a:extLst>
              <a:ext uri="{FF2B5EF4-FFF2-40B4-BE49-F238E27FC236}">
                <a16:creationId xmlns:a16="http://schemas.microsoft.com/office/drawing/2014/main" id="{9FC27C2C-A218-4626-9D04-ECC36D852E8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524945" y="3800064"/>
            <a:ext cx="3246368" cy="180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Breve biografia</a:t>
            </a:r>
          </a:p>
        </p:txBody>
      </p:sp>
      <p:sp>
        <p:nvSpPr>
          <p:cNvPr id="19" name="Segnaposto testo 8">
            <a:extLst>
              <a:ext uri="{FF2B5EF4-FFF2-40B4-BE49-F238E27FC236}">
                <a16:creationId xmlns:a16="http://schemas.microsoft.com/office/drawing/2014/main" id="{15F0F321-195A-45FE-9F4E-2DE6EFF480E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0068000" y="3055171"/>
            <a:ext cx="1703313" cy="245885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Titolo</a:t>
            </a:r>
          </a:p>
        </p:txBody>
      </p:sp>
      <p:sp>
        <p:nvSpPr>
          <p:cNvPr id="20" name="Rettangolo 6">
            <a:extLst>
              <a:ext uri="{FF2B5EF4-FFF2-40B4-BE49-F238E27FC236}">
                <a16:creationId xmlns:a16="http://schemas.microsoft.com/office/drawing/2014/main" id="{A31AFB6F-80F0-4E69-8E48-7431E389859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2055970" y="3514426"/>
            <a:ext cx="1703313" cy="1440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21" name="Rettangolo 6">
            <a:extLst>
              <a:ext uri="{FF2B5EF4-FFF2-40B4-BE49-F238E27FC236}">
                <a16:creationId xmlns:a16="http://schemas.microsoft.com/office/drawing/2014/main" id="{115CE1DD-8B35-4422-9BB1-DB18FB6B59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6061985" y="3514426"/>
            <a:ext cx="1703313" cy="1440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22" name="Rettangolo 6">
            <a:extLst>
              <a:ext uri="{FF2B5EF4-FFF2-40B4-BE49-F238E27FC236}">
                <a16:creationId xmlns:a16="http://schemas.microsoft.com/office/drawing/2014/main" id="{C174B088-E2BB-4A47-A4CE-403CAE0149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0067999" y="3514426"/>
            <a:ext cx="1703313" cy="1440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386425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it-IT" smtClean="0"/>
              <a:pPr rtl="0"/>
              <a:t>‹N›</a:t>
            </a:fld>
            <a:endParaRPr lang="it-IT" dirty="0"/>
          </a:p>
        </p:txBody>
      </p:sp>
      <p:sp>
        <p:nvSpPr>
          <p:cNvPr id="5" name="Segnaposto testo 5">
            <a:extLst>
              <a:ext uri="{FF2B5EF4-FFF2-40B4-BE49-F238E27FC236}">
                <a16:creationId xmlns:a16="http://schemas.microsoft.com/office/drawing/2014/main" id="{9C2BB107-6CD7-47EE-9C59-5345A7F63B0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it-IT" dirty="0"/>
              <a:t>Sottotitolo</a:t>
            </a:r>
          </a:p>
        </p:txBody>
      </p:sp>
      <p:sp>
        <p:nvSpPr>
          <p:cNvPr id="8" name="Segnaposto testo 8">
            <a:extLst>
              <a:ext uri="{FF2B5EF4-FFF2-40B4-BE49-F238E27FC236}">
                <a16:creationId xmlns:a16="http://schemas.microsoft.com/office/drawing/2014/main" id="{6B292F32-22A3-4DBC-93C9-F66C5F87D4E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4113808"/>
            <a:ext cx="1620000" cy="631554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2400">
                <a:latin typeface="+mj-lt"/>
              </a:defRPr>
            </a:lvl1pPr>
          </a:lstStyle>
          <a:p>
            <a:pPr lvl="0" rtl="0"/>
            <a:r>
              <a:rPr lang="it-IT" dirty="0"/>
              <a:t>Nome completo</a:t>
            </a:r>
          </a:p>
        </p:txBody>
      </p:sp>
      <p:sp>
        <p:nvSpPr>
          <p:cNvPr id="9" name="Segnaposto testo 10">
            <a:extLst>
              <a:ext uri="{FF2B5EF4-FFF2-40B4-BE49-F238E27FC236}">
                <a16:creationId xmlns:a16="http://schemas.microsoft.com/office/drawing/2014/main" id="{2AE8CF21-3DA6-45E6-9CB4-F48688C3B74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1800" y="4797591"/>
            <a:ext cx="1620000" cy="72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Titolo</a:t>
            </a:r>
          </a:p>
        </p:txBody>
      </p:sp>
      <p:sp>
        <p:nvSpPr>
          <p:cNvPr id="10" name="Segnaposto testo 8">
            <a:extLst>
              <a:ext uri="{FF2B5EF4-FFF2-40B4-BE49-F238E27FC236}">
                <a16:creationId xmlns:a16="http://schemas.microsoft.com/office/drawing/2014/main" id="{3FBB809B-C7A4-40BB-A5F6-0692C7B3E74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375703" y="4113808"/>
            <a:ext cx="1620000" cy="631554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2400">
                <a:latin typeface="+mj-lt"/>
              </a:defRPr>
            </a:lvl1pPr>
          </a:lstStyle>
          <a:p>
            <a:pPr lvl="0" rtl="0"/>
            <a:r>
              <a:rPr lang="it-IT" dirty="0"/>
              <a:t>Nome completo</a:t>
            </a:r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5822DE8D-141C-4FC8-8690-DC699987557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375703" y="4797591"/>
            <a:ext cx="1620000" cy="72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Titolo</a:t>
            </a:r>
          </a:p>
        </p:txBody>
      </p:sp>
      <p:sp>
        <p:nvSpPr>
          <p:cNvPr id="12" name="Segnaposto testo 8">
            <a:extLst>
              <a:ext uri="{FF2B5EF4-FFF2-40B4-BE49-F238E27FC236}">
                <a16:creationId xmlns:a16="http://schemas.microsoft.com/office/drawing/2014/main" id="{8BFF2A50-B1BC-445F-AAF4-5EF044B5B21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319606" y="4113808"/>
            <a:ext cx="1620000" cy="631554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2400">
                <a:latin typeface="+mj-lt"/>
              </a:defRPr>
            </a:lvl1pPr>
          </a:lstStyle>
          <a:p>
            <a:pPr lvl="0" rtl="0"/>
            <a:r>
              <a:rPr lang="it-IT" dirty="0"/>
              <a:t>Nome completo</a:t>
            </a:r>
          </a:p>
        </p:txBody>
      </p:sp>
      <p:sp>
        <p:nvSpPr>
          <p:cNvPr id="13" name="Segnaposto testo 10">
            <a:extLst>
              <a:ext uri="{FF2B5EF4-FFF2-40B4-BE49-F238E27FC236}">
                <a16:creationId xmlns:a16="http://schemas.microsoft.com/office/drawing/2014/main" id="{50ED32C1-427F-4852-93EF-04246DAB6E0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319606" y="4797591"/>
            <a:ext cx="1620000" cy="72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Titolo</a:t>
            </a:r>
          </a:p>
        </p:txBody>
      </p:sp>
      <p:sp>
        <p:nvSpPr>
          <p:cNvPr id="14" name="Segnaposto testo 8">
            <a:extLst>
              <a:ext uri="{FF2B5EF4-FFF2-40B4-BE49-F238E27FC236}">
                <a16:creationId xmlns:a16="http://schemas.microsoft.com/office/drawing/2014/main" id="{4B8DDBCF-B9FF-412C-BB0A-F20DF81F3CC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263509" y="4113808"/>
            <a:ext cx="1620000" cy="631554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2400">
                <a:latin typeface="+mj-lt"/>
              </a:defRPr>
            </a:lvl1pPr>
          </a:lstStyle>
          <a:p>
            <a:pPr lvl="0" rtl="0"/>
            <a:r>
              <a:rPr lang="it-IT" dirty="0"/>
              <a:t>Nome completo</a:t>
            </a:r>
          </a:p>
        </p:txBody>
      </p:sp>
      <p:sp>
        <p:nvSpPr>
          <p:cNvPr id="15" name="Segnaposto testo 10">
            <a:extLst>
              <a:ext uri="{FF2B5EF4-FFF2-40B4-BE49-F238E27FC236}">
                <a16:creationId xmlns:a16="http://schemas.microsoft.com/office/drawing/2014/main" id="{E5554625-705D-43C2-BB3F-07E4FB3A885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263509" y="4797591"/>
            <a:ext cx="1620000" cy="72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Titolo</a:t>
            </a:r>
          </a:p>
        </p:txBody>
      </p:sp>
      <p:sp>
        <p:nvSpPr>
          <p:cNvPr id="16" name="Segnaposto testo 8">
            <a:extLst>
              <a:ext uri="{FF2B5EF4-FFF2-40B4-BE49-F238E27FC236}">
                <a16:creationId xmlns:a16="http://schemas.microsoft.com/office/drawing/2014/main" id="{695A6D51-51C5-4128-9C65-70256D07FEB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207412" y="4113808"/>
            <a:ext cx="1620000" cy="631554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2400">
                <a:latin typeface="+mj-lt"/>
              </a:defRPr>
            </a:lvl1pPr>
          </a:lstStyle>
          <a:p>
            <a:pPr lvl="0" rtl="0"/>
            <a:r>
              <a:rPr lang="it-IT" dirty="0"/>
              <a:t>Nome completo</a:t>
            </a:r>
          </a:p>
        </p:txBody>
      </p:sp>
      <p:sp>
        <p:nvSpPr>
          <p:cNvPr id="17" name="Segnaposto testo 10">
            <a:extLst>
              <a:ext uri="{FF2B5EF4-FFF2-40B4-BE49-F238E27FC236}">
                <a16:creationId xmlns:a16="http://schemas.microsoft.com/office/drawing/2014/main" id="{94020390-663C-426B-A32A-7DD435D3542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207412" y="4797591"/>
            <a:ext cx="1620000" cy="72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Titolo</a:t>
            </a:r>
          </a:p>
        </p:txBody>
      </p:sp>
      <p:sp>
        <p:nvSpPr>
          <p:cNvPr id="18" name="Segnaposto immagine 15">
            <a:extLst>
              <a:ext uri="{FF2B5EF4-FFF2-40B4-BE49-F238E27FC236}">
                <a16:creationId xmlns:a16="http://schemas.microsoft.com/office/drawing/2014/main" id="{A5BFEA69-91F2-4BAB-BC3E-F4494C809953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31800" y="2246681"/>
            <a:ext cx="1620000" cy="1620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it-IT" smtClean="0"/>
              <a:t>Fare clic sull'icona per inserire un'immagine</a:t>
            </a:r>
            <a:endParaRPr lang="it-IT" dirty="0"/>
          </a:p>
        </p:txBody>
      </p:sp>
      <p:sp>
        <p:nvSpPr>
          <p:cNvPr id="19" name="Segnaposto immagine 15">
            <a:extLst>
              <a:ext uri="{FF2B5EF4-FFF2-40B4-BE49-F238E27FC236}">
                <a16:creationId xmlns:a16="http://schemas.microsoft.com/office/drawing/2014/main" id="{4D9A8C49-F2A0-4F67-A4E0-B5FBBE0A8DFD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2375703" y="2246681"/>
            <a:ext cx="1620000" cy="1620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it-IT" smtClean="0"/>
              <a:t>Fare clic sull'icona per inserire un'immagine</a:t>
            </a:r>
            <a:endParaRPr lang="it-IT" dirty="0"/>
          </a:p>
        </p:txBody>
      </p:sp>
      <p:sp>
        <p:nvSpPr>
          <p:cNvPr id="20" name="Segnaposto immagine 15">
            <a:extLst>
              <a:ext uri="{FF2B5EF4-FFF2-40B4-BE49-F238E27FC236}">
                <a16:creationId xmlns:a16="http://schemas.microsoft.com/office/drawing/2014/main" id="{622E18C4-0DBF-4C58-A1B6-1E6A1D521733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319606" y="2246681"/>
            <a:ext cx="1620000" cy="1620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it-IT" smtClean="0"/>
              <a:t>Fare clic sull'icona per inserire un'immagine</a:t>
            </a:r>
            <a:endParaRPr lang="it-IT" dirty="0"/>
          </a:p>
        </p:txBody>
      </p:sp>
      <p:sp>
        <p:nvSpPr>
          <p:cNvPr id="21" name="Segnaposto immagine 15">
            <a:extLst>
              <a:ext uri="{FF2B5EF4-FFF2-40B4-BE49-F238E27FC236}">
                <a16:creationId xmlns:a16="http://schemas.microsoft.com/office/drawing/2014/main" id="{0F58001D-98C8-4213-9315-4990EFFEFD8E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6263509" y="2246681"/>
            <a:ext cx="1620000" cy="1620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it-IT" smtClean="0"/>
              <a:t>Fare clic sull'icona per inserire un'immagine</a:t>
            </a:r>
            <a:endParaRPr lang="it-IT" dirty="0"/>
          </a:p>
        </p:txBody>
      </p:sp>
      <p:sp>
        <p:nvSpPr>
          <p:cNvPr id="22" name="Segnaposto immagine 15">
            <a:extLst>
              <a:ext uri="{FF2B5EF4-FFF2-40B4-BE49-F238E27FC236}">
                <a16:creationId xmlns:a16="http://schemas.microsoft.com/office/drawing/2014/main" id="{940802B1-FF22-4F45-8475-AB393E6CF883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8207412" y="2246681"/>
            <a:ext cx="1620000" cy="1620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it-IT" smtClean="0"/>
              <a:t>Fare clic sull'icona per inserire un'immagine</a:t>
            </a:r>
            <a:endParaRPr lang="it-IT" dirty="0"/>
          </a:p>
        </p:txBody>
      </p:sp>
      <p:sp>
        <p:nvSpPr>
          <p:cNvPr id="23" name="Segnaposto testo 8">
            <a:extLst>
              <a:ext uri="{FF2B5EF4-FFF2-40B4-BE49-F238E27FC236}">
                <a16:creationId xmlns:a16="http://schemas.microsoft.com/office/drawing/2014/main" id="{5C2D6443-41AF-4535-B6F7-4BB6BE08976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151313" y="4113808"/>
            <a:ext cx="1620000" cy="631554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2400">
                <a:latin typeface="+mj-lt"/>
              </a:defRPr>
            </a:lvl1pPr>
          </a:lstStyle>
          <a:p>
            <a:pPr lvl="0" rtl="0"/>
            <a:r>
              <a:rPr lang="it-IT" dirty="0"/>
              <a:t>Nome completo</a:t>
            </a:r>
          </a:p>
        </p:txBody>
      </p:sp>
      <p:sp>
        <p:nvSpPr>
          <p:cNvPr id="24" name="Segnaposto testo 10">
            <a:extLst>
              <a:ext uri="{FF2B5EF4-FFF2-40B4-BE49-F238E27FC236}">
                <a16:creationId xmlns:a16="http://schemas.microsoft.com/office/drawing/2014/main" id="{A671736E-3711-4DA1-AF16-23EEC87C86C8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0151313" y="4797591"/>
            <a:ext cx="1620000" cy="72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Titolo</a:t>
            </a:r>
          </a:p>
        </p:txBody>
      </p:sp>
      <p:sp>
        <p:nvSpPr>
          <p:cNvPr id="25" name="Segnaposto immagine 15">
            <a:extLst>
              <a:ext uri="{FF2B5EF4-FFF2-40B4-BE49-F238E27FC236}">
                <a16:creationId xmlns:a16="http://schemas.microsoft.com/office/drawing/2014/main" id="{1FED522C-94B3-41E3-A83A-E03843DE7551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0151313" y="2246681"/>
            <a:ext cx="1620000" cy="1620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it-IT" smtClean="0"/>
              <a:t>Fare clic sull'icona per inserire un'immagine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61294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3600000" cy="503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it-IT" smtClean="0"/>
              <a:t>Modifica gli stili del testo dello schema</a:t>
            </a:r>
          </a:p>
          <a:p>
            <a:pPr lvl="1" rtl="0"/>
            <a:r>
              <a:rPr lang="it-IT" smtClean="0"/>
              <a:t>Secondo livello</a:t>
            </a:r>
          </a:p>
          <a:p>
            <a:pPr lvl="2" rtl="0"/>
            <a:r>
              <a:rPr lang="it-IT" smtClean="0"/>
              <a:t>Terzo livello</a:t>
            </a:r>
          </a:p>
          <a:p>
            <a:pPr lvl="3" rtl="0"/>
            <a:r>
              <a:rPr lang="it-IT" smtClean="0"/>
              <a:t>Quarto livello</a:t>
            </a:r>
          </a:p>
          <a:p>
            <a:pPr lvl="4" rtl="0"/>
            <a:r>
              <a:rPr lang="it-IT" smtClean="0"/>
              <a:t>Quinto livello</a:t>
            </a:r>
            <a:endParaRPr lang="it-IT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it-IT" smtClean="0"/>
              <a:pPr rtl="0"/>
              <a:t>‹N›</a:t>
            </a:fld>
            <a:endParaRPr lang="it-IT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152000"/>
            <a:ext cx="3600450" cy="5038725"/>
          </a:xfrm>
        </p:spPr>
        <p:txBody>
          <a:bodyPr rtlCol="0"/>
          <a:lstStyle/>
          <a:p>
            <a:pPr lvl="0" rtl="0"/>
            <a:r>
              <a:rPr lang="it-IT" smtClean="0"/>
              <a:t>Modifica gli stili del testo dello schema</a:t>
            </a:r>
          </a:p>
          <a:p>
            <a:pPr lvl="1" rtl="0"/>
            <a:r>
              <a:rPr lang="it-IT" smtClean="0"/>
              <a:t>Secondo livello</a:t>
            </a:r>
          </a:p>
          <a:p>
            <a:pPr lvl="2" rtl="0"/>
            <a:r>
              <a:rPr lang="it-IT" smtClean="0"/>
              <a:t>Terzo livello</a:t>
            </a:r>
          </a:p>
          <a:p>
            <a:pPr lvl="3" rtl="0"/>
            <a:r>
              <a:rPr lang="it-IT" smtClean="0"/>
              <a:t>Quarto livello</a:t>
            </a:r>
          </a:p>
          <a:p>
            <a:pPr lvl="4" rtl="0"/>
            <a:r>
              <a:rPr lang="it-IT" smtClean="0"/>
              <a:t>Quinto livello</a:t>
            </a:r>
            <a:endParaRPr lang="it-IT" dirty="0"/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152000"/>
            <a:ext cx="3600450" cy="5038725"/>
          </a:xfrm>
        </p:spPr>
        <p:txBody>
          <a:bodyPr rtlCol="0"/>
          <a:lstStyle/>
          <a:p>
            <a:pPr lvl="0" rtl="0"/>
            <a:r>
              <a:rPr lang="it-IT" smtClean="0"/>
              <a:t>Modifica gli stili del testo dello schema</a:t>
            </a:r>
          </a:p>
          <a:p>
            <a:pPr lvl="1" rtl="0"/>
            <a:r>
              <a:rPr lang="it-IT" smtClean="0"/>
              <a:t>Secondo livello</a:t>
            </a:r>
          </a:p>
          <a:p>
            <a:pPr lvl="2" rtl="0"/>
            <a:r>
              <a:rPr lang="it-IT" smtClean="0"/>
              <a:t>Terzo livello</a:t>
            </a:r>
          </a:p>
          <a:p>
            <a:pPr lvl="3" rtl="0"/>
            <a:r>
              <a:rPr lang="it-IT" smtClean="0"/>
              <a:t>Quarto livello</a:t>
            </a:r>
          </a:p>
          <a:p>
            <a:pPr lvl="4" rtl="0"/>
            <a:r>
              <a:rPr lang="it-IT" smtClean="0"/>
              <a:t>Quinto livello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immagine 10">
            <a:extLst>
              <a:ext uri="{FF2B5EF4-FFF2-40B4-BE49-F238E27FC236}">
                <a16:creationId xmlns:a16="http://schemas.microsoft.com/office/drawing/2014/main" id="{6F821722-FE34-4DE9-9836-565D865C155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778800"/>
          </a:xfrm>
          <a:solidFill>
            <a:schemeClr val="bg1">
              <a:lumMod val="95000"/>
            </a:schemeClr>
          </a:solidFill>
        </p:spPr>
        <p:txBody>
          <a:bodyPr tIns="0" rIns="540000" rtlCol="0" anchor="ctr"/>
          <a:lstStyle>
            <a:lvl1pPr marL="0" indent="0" algn="r">
              <a:buNone/>
              <a:defRPr/>
            </a:lvl1pPr>
          </a:lstStyle>
          <a:p>
            <a:pPr rtl="0"/>
            <a:r>
              <a:rPr lang="it-IT" dirty="0"/>
              <a:t>Inserire o trascinare la foto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9BD909C6-0E9A-451D-91FD-B891A0C803D7}"/>
              </a:ext>
            </a:extLst>
          </p:cNvPr>
          <p:cNvSpPr/>
          <p:nvPr userDrawn="1"/>
        </p:nvSpPr>
        <p:spPr>
          <a:xfrm>
            <a:off x="0" y="6780458"/>
            <a:ext cx="12192000" cy="77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1A9BD7F-717A-4177-BAD1-D798AE60FFD0}"/>
              </a:ext>
            </a:extLst>
          </p:cNvPr>
          <p:cNvSpPr/>
          <p:nvPr userDrawn="1"/>
        </p:nvSpPr>
        <p:spPr>
          <a:xfrm>
            <a:off x="0" y="6780458"/>
            <a:ext cx="12204000" cy="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4000" y="144000"/>
            <a:ext cx="4860000" cy="6480000"/>
          </a:xfrm>
          <a:solidFill>
            <a:schemeClr val="bg1"/>
          </a:solidFill>
          <a:ln>
            <a:noFill/>
          </a:ln>
        </p:spPr>
        <p:txBody>
          <a:bodyPr lIns="432000" tIns="72000" rIns="288000" bIns="1404000" rtlCol="0" anchor="b"/>
          <a:lstStyle>
            <a:lvl1pPr algn="l">
              <a:defRPr sz="5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dirty="0"/>
              <a:t>Titolo copertina 2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7606" y="5578496"/>
            <a:ext cx="3932788" cy="750814"/>
          </a:xfrm>
          <a:noFill/>
        </p:spPr>
        <p:txBody>
          <a:bodyPr lIns="0" tIns="0" rIns="0" bIns="0" rtlCol="0" anchor="t"/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it-IT" smtClean="0"/>
              <a:t>Fare clic per modificare lo stile del sottotitolo dello schema</a:t>
            </a:r>
            <a:endParaRPr lang="it-IT" dirty="0"/>
          </a:p>
        </p:txBody>
      </p:sp>
      <p:sp>
        <p:nvSpPr>
          <p:cNvPr id="6" name="Segnaposto immagine 5">
            <a:extLst>
              <a:ext uri="{FF2B5EF4-FFF2-40B4-BE49-F238E27FC236}">
                <a16:creationId xmlns:a16="http://schemas.microsoft.com/office/drawing/2014/main" id="{63EB74F7-DC44-48B1-8EF5-BD557540B41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7606" y="764518"/>
            <a:ext cx="3932788" cy="244800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it-IT" smtClean="0"/>
              <a:t>Fare clic sull'icona per inserire un'immagine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54445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2160000" cy="503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it-IT" smtClean="0"/>
              <a:t>Modifica gli stili del testo dello schema</a:t>
            </a:r>
          </a:p>
          <a:p>
            <a:pPr lvl="1" rtl="0"/>
            <a:r>
              <a:rPr lang="it-IT" smtClean="0"/>
              <a:t>Secondo livello</a:t>
            </a:r>
          </a:p>
          <a:p>
            <a:pPr lvl="2" rtl="0"/>
            <a:r>
              <a:rPr lang="it-IT" smtClean="0"/>
              <a:t>Terzo livello</a:t>
            </a:r>
          </a:p>
          <a:p>
            <a:pPr lvl="3" rtl="0"/>
            <a:r>
              <a:rPr lang="it-IT" smtClean="0"/>
              <a:t>Quarto livello</a:t>
            </a:r>
          </a:p>
          <a:p>
            <a:pPr lvl="4" rtl="0"/>
            <a:r>
              <a:rPr lang="it-IT" smtClean="0"/>
              <a:t>Quinto livello</a:t>
            </a:r>
            <a:endParaRPr lang="it-IT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it-IT" smtClean="0"/>
              <a:pPr rtl="0"/>
              <a:t>‹N›</a:t>
            </a:fld>
            <a:endParaRPr lang="it-IT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152525"/>
            <a:ext cx="2160588" cy="5038725"/>
          </a:xfrm>
        </p:spPr>
        <p:txBody>
          <a:bodyPr rtlCol="0"/>
          <a:lstStyle/>
          <a:p>
            <a:pPr lvl="0" rtl="0"/>
            <a:r>
              <a:rPr lang="it-IT" smtClean="0"/>
              <a:t>Modifica gli stili del testo dello schema</a:t>
            </a:r>
          </a:p>
          <a:p>
            <a:pPr lvl="1" rtl="0"/>
            <a:r>
              <a:rPr lang="it-IT" smtClean="0"/>
              <a:t>Secondo livello</a:t>
            </a:r>
          </a:p>
          <a:p>
            <a:pPr lvl="2" rtl="0"/>
            <a:r>
              <a:rPr lang="it-IT" smtClean="0"/>
              <a:t>Terzo livello</a:t>
            </a:r>
          </a:p>
          <a:p>
            <a:pPr lvl="3" rtl="0"/>
            <a:r>
              <a:rPr lang="it-IT" smtClean="0"/>
              <a:t>Quarto livello</a:t>
            </a:r>
          </a:p>
          <a:p>
            <a:pPr lvl="4" rtl="0"/>
            <a:r>
              <a:rPr lang="it-IT" smtClean="0"/>
              <a:t>Quinto livello</a:t>
            </a:r>
            <a:endParaRPr lang="it-IT" dirty="0"/>
          </a:p>
        </p:txBody>
      </p:sp>
      <p:sp>
        <p:nvSpPr>
          <p:cNvPr id="13" name="Segnaposto testo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152525"/>
            <a:ext cx="2160588" cy="5038725"/>
          </a:xfrm>
        </p:spPr>
        <p:txBody>
          <a:bodyPr rtlCol="0"/>
          <a:lstStyle/>
          <a:p>
            <a:pPr lvl="0" rtl="0"/>
            <a:r>
              <a:rPr lang="it-IT" smtClean="0"/>
              <a:t>Modifica gli stili del testo dello schema</a:t>
            </a:r>
          </a:p>
          <a:p>
            <a:pPr lvl="1" rtl="0"/>
            <a:r>
              <a:rPr lang="it-IT" smtClean="0"/>
              <a:t>Secondo livello</a:t>
            </a:r>
          </a:p>
          <a:p>
            <a:pPr lvl="2" rtl="0"/>
            <a:r>
              <a:rPr lang="it-IT" smtClean="0"/>
              <a:t>Terzo livello</a:t>
            </a:r>
          </a:p>
          <a:p>
            <a:pPr lvl="3" rtl="0"/>
            <a:r>
              <a:rPr lang="it-IT" smtClean="0"/>
              <a:t>Quarto livello</a:t>
            </a:r>
          </a:p>
          <a:p>
            <a:pPr lvl="4" rtl="0"/>
            <a:r>
              <a:rPr lang="it-IT" smtClean="0"/>
              <a:t>Quinto livello</a:t>
            </a:r>
            <a:endParaRPr lang="it-IT" dirty="0"/>
          </a:p>
        </p:txBody>
      </p:sp>
      <p:sp>
        <p:nvSpPr>
          <p:cNvPr id="15" name="Segnaposto testo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148060"/>
            <a:ext cx="2160588" cy="5038725"/>
          </a:xfrm>
        </p:spPr>
        <p:txBody>
          <a:bodyPr rtlCol="0"/>
          <a:lstStyle/>
          <a:p>
            <a:pPr lvl="0" rtl="0"/>
            <a:r>
              <a:rPr lang="it-IT" smtClean="0"/>
              <a:t>Modifica gli stili del testo dello schema</a:t>
            </a:r>
          </a:p>
          <a:p>
            <a:pPr lvl="1" rtl="0"/>
            <a:r>
              <a:rPr lang="it-IT" smtClean="0"/>
              <a:t>Secondo livello</a:t>
            </a:r>
          </a:p>
          <a:p>
            <a:pPr lvl="2" rtl="0"/>
            <a:r>
              <a:rPr lang="it-IT" smtClean="0"/>
              <a:t>Terzo livello</a:t>
            </a:r>
          </a:p>
          <a:p>
            <a:pPr lvl="3" rtl="0"/>
            <a:r>
              <a:rPr lang="it-IT" smtClean="0"/>
              <a:t>Quarto livello</a:t>
            </a:r>
          </a:p>
          <a:p>
            <a:pPr lvl="4" rtl="0"/>
            <a:r>
              <a:rPr lang="it-IT" smtClean="0"/>
              <a:t>Quinto livello</a:t>
            </a:r>
            <a:endParaRPr lang="it-IT" dirty="0"/>
          </a:p>
        </p:txBody>
      </p:sp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152525"/>
            <a:ext cx="2160588" cy="5038725"/>
          </a:xfrm>
        </p:spPr>
        <p:txBody>
          <a:bodyPr rtlCol="0"/>
          <a:lstStyle/>
          <a:p>
            <a:pPr lvl="0" rtl="0"/>
            <a:r>
              <a:rPr lang="it-IT" smtClean="0"/>
              <a:t>Modifica gli stili del testo dello schema</a:t>
            </a:r>
          </a:p>
          <a:p>
            <a:pPr lvl="1" rtl="0"/>
            <a:r>
              <a:rPr lang="it-IT" smtClean="0"/>
              <a:t>Secondo livello</a:t>
            </a:r>
          </a:p>
          <a:p>
            <a:pPr lvl="2" rtl="0"/>
            <a:r>
              <a:rPr lang="it-IT" smtClean="0"/>
              <a:t>Terzo livello</a:t>
            </a:r>
          </a:p>
          <a:p>
            <a:pPr lvl="3" rtl="0"/>
            <a:r>
              <a:rPr lang="it-IT" smtClean="0"/>
              <a:t>Quarto livello</a:t>
            </a:r>
          </a:p>
          <a:p>
            <a:pPr lvl="4" rtl="0"/>
            <a:r>
              <a:rPr lang="it-IT" smtClean="0"/>
              <a:t>Quinto livello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5472000" cy="360000"/>
          </a:xfrm>
        </p:spPr>
        <p:txBody>
          <a:bodyPr rtlCol="0"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1584000"/>
            <a:ext cx="5472000" cy="4608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it-IT" smtClean="0"/>
              <a:t>Modifica gli stili del testo dello schema</a:t>
            </a:r>
          </a:p>
          <a:p>
            <a:pPr lvl="1" rtl="0"/>
            <a:r>
              <a:rPr lang="it-IT" smtClean="0"/>
              <a:t>Secondo livello</a:t>
            </a:r>
          </a:p>
          <a:p>
            <a:pPr lvl="2" rtl="0"/>
            <a:r>
              <a:rPr lang="it-IT" smtClean="0"/>
              <a:t>Terzo livello</a:t>
            </a:r>
          </a:p>
          <a:p>
            <a:pPr lvl="3" rtl="0"/>
            <a:r>
              <a:rPr lang="it-IT" smtClean="0"/>
              <a:t>Quarto livello</a:t>
            </a:r>
          </a:p>
          <a:p>
            <a:pPr lvl="4" rtl="0"/>
            <a:r>
              <a:rPr lang="it-IT" smtClean="0"/>
              <a:t>Quinto livello</a:t>
            </a:r>
            <a:endParaRPr lang="it-IT" dirty="0"/>
          </a:p>
        </p:txBody>
      </p:sp>
      <p:sp>
        <p:nvSpPr>
          <p:cNvPr id="10" name="Segnaposto piè di pagina 9">
            <a:extLst>
              <a:ext uri="{FF2B5EF4-FFF2-40B4-BE49-F238E27FC236}">
                <a16:creationId xmlns:a16="http://schemas.microsoft.com/office/drawing/2014/main" id="{9337FD81-6DFD-43B7-A7D9-59E45ECDF3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F17B7460-0559-435A-9C2F-1B12BC6CE1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it-IT" smtClean="0"/>
              <a:pPr rtl="0"/>
              <a:t>‹N›</a:t>
            </a:fld>
            <a:endParaRPr lang="it-IT" dirty="0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1584325"/>
            <a:ext cx="5472113" cy="4606925"/>
          </a:xfrm>
        </p:spPr>
        <p:txBody>
          <a:bodyPr rtlCol="0"/>
          <a:lstStyle/>
          <a:p>
            <a:pPr lvl="0" rtl="0"/>
            <a:r>
              <a:rPr lang="it-IT" smtClean="0"/>
              <a:t>Modifica gli stili del testo dello schema</a:t>
            </a:r>
          </a:p>
          <a:p>
            <a:pPr lvl="1" rtl="0"/>
            <a:r>
              <a:rPr lang="it-IT" smtClean="0"/>
              <a:t>Secondo livello</a:t>
            </a:r>
          </a:p>
          <a:p>
            <a:pPr lvl="2" rtl="0"/>
            <a:r>
              <a:rPr lang="it-IT" smtClean="0"/>
              <a:t>Terzo livello</a:t>
            </a:r>
          </a:p>
          <a:p>
            <a:pPr lvl="3" rtl="0"/>
            <a:r>
              <a:rPr lang="it-IT" smtClean="0"/>
              <a:t>Quarto livello</a:t>
            </a:r>
          </a:p>
          <a:p>
            <a:pPr lvl="4" rtl="0"/>
            <a:r>
              <a:rPr lang="it-IT" smtClean="0"/>
              <a:t>Quinto livello</a:t>
            </a:r>
            <a:endParaRPr lang="it-IT" dirty="0"/>
          </a:p>
        </p:txBody>
      </p:sp>
      <p:sp>
        <p:nvSpPr>
          <p:cNvPr id="12" name="Segnaposto testo 11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0000" y="1152525"/>
            <a:ext cx="5472000" cy="358775"/>
          </a:xfrm>
        </p:spPr>
        <p:txBody>
          <a:bodyPr rtlCol="0"/>
          <a:lstStyle>
            <a:lvl1pPr marL="0" indent="0">
              <a:buNone/>
              <a:defRPr sz="2400" b="1"/>
            </a:lvl1pPr>
          </a:lstStyle>
          <a:p>
            <a:pPr lvl="0" rtl="0"/>
            <a:r>
              <a:rPr lang="it-IT" smtClean="0"/>
              <a:t>Modifica gli stili del testo dello schema</a:t>
            </a:r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0A0FADEC-BFBD-4A6E-B51C-B0DFD4C804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6101944" y="2185851"/>
            <a:ext cx="0" cy="2627309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90986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it-IT" smtClean="0"/>
              <a:pPr rtl="0"/>
              <a:t>‹N›</a:t>
            </a:fld>
            <a:endParaRPr lang="it-IT" dirty="0"/>
          </a:p>
        </p:txBody>
      </p:sp>
      <p:sp>
        <p:nvSpPr>
          <p:cNvPr id="5" name="Segnaposto testo 5">
            <a:extLst>
              <a:ext uri="{FF2B5EF4-FFF2-40B4-BE49-F238E27FC236}">
                <a16:creationId xmlns:a16="http://schemas.microsoft.com/office/drawing/2014/main" id="{9C2BB107-6CD7-47EE-9C59-5345A7F63B0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it-IT" dirty="0"/>
              <a:t>Sottotitolo</a:t>
            </a:r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380D91F-8335-4C39-A703-5F4EE36875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DB88685-006A-43C3-A850-F409CF02FC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it-IT" smtClean="0"/>
              <a:pPr rtl="0"/>
              <a:t>‹N›</a:t>
            </a:fld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98C95A7-836C-4CD7-8EB0-6C95903F0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smtClean="0"/>
              <a:t>Fare clic per modificare lo stile del titolo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immagine 10">
            <a:extLst>
              <a:ext uri="{FF2B5EF4-FFF2-40B4-BE49-F238E27FC236}">
                <a16:creationId xmlns:a16="http://schemas.microsoft.com/office/drawing/2014/main" id="{6F821722-FE34-4DE9-9836-565D865C155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778800"/>
          </a:xfrm>
          <a:solidFill>
            <a:schemeClr val="bg1">
              <a:lumMod val="95000"/>
            </a:schemeClr>
          </a:solidFill>
        </p:spPr>
        <p:txBody>
          <a:bodyPr tIns="1116000" rIns="0" rtlCol="0" anchor="t"/>
          <a:lstStyle>
            <a:lvl1pPr marL="0" indent="0" algn="ctr">
              <a:buNone/>
              <a:defRPr/>
            </a:lvl1pPr>
          </a:lstStyle>
          <a:p>
            <a:pPr rtl="0"/>
            <a:r>
              <a:rPr lang="it-IT" dirty="0"/>
              <a:t>Inserire o trascinare la foto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9BD909C6-0E9A-451D-91FD-B891A0C803D7}"/>
              </a:ext>
            </a:extLst>
          </p:cNvPr>
          <p:cNvSpPr/>
          <p:nvPr userDrawn="1"/>
        </p:nvSpPr>
        <p:spPr>
          <a:xfrm>
            <a:off x="0" y="6780458"/>
            <a:ext cx="12192000" cy="77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1A9BD7F-717A-4177-BAD1-D798AE60FFD0}"/>
              </a:ext>
            </a:extLst>
          </p:cNvPr>
          <p:cNvSpPr/>
          <p:nvPr userDrawn="1"/>
        </p:nvSpPr>
        <p:spPr>
          <a:xfrm>
            <a:off x="0" y="6780458"/>
            <a:ext cx="12204000" cy="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4000" y="144000"/>
            <a:ext cx="4860000" cy="6480000"/>
          </a:xfrm>
          <a:solidFill>
            <a:schemeClr val="bg1"/>
          </a:solidFill>
          <a:ln>
            <a:noFill/>
          </a:ln>
        </p:spPr>
        <p:txBody>
          <a:bodyPr lIns="432000" tIns="72000" rIns="288000" bIns="2448000" rtlCol="0" anchor="b"/>
          <a:lstStyle>
            <a:lvl1pPr algn="l">
              <a:defRPr sz="6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dirty="0"/>
              <a:t>Grazie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38224" y="4504149"/>
            <a:ext cx="3349381" cy="252000"/>
          </a:xfrm>
          <a:noFill/>
        </p:spPr>
        <p:txBody>
          <a:bodyPr lIns="0" tIns="0" rIns="0" bIns="0" rtlCol="0" anchor="t"/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it-IT" dirty="0"/>
              <a:t>Nome completo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BFF1D51-2F23-4712-A1F0-725B32B9F42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8224" y="4908147"/>
            <a:ext cx="3349381" cy="252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it-IT" dirty="0"/>
              <a:t>Telefono</a:t>
            </a:r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3BDABCD1-5D5B-40B2-8066-B5C93CEEC10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38631" y="5312145"/>
            <a:ext cx="3349381" cy="252000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it-IT" dirty="0"/>
              <a:t>Posta elettronica</a:t>
            </a:r>
          </a:p>
        </p:txBody>
      </p:sp>
      <p:sp>
        <p:nvSpPr>
          <p:cNvPr id="16" name="Segnaposto testo 15">
            <a:extLst>
              <a:ext uri="{FF2B5EF4-FFF2-40B4-BE49-F238E27FC236}">
                <a16:creationId xmlns:a16="http://schemas.microsoft.com/office/drawing/2014/main" id="{38902124-F995-42DE-9ABC-A567011989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26094" y="5715370"/>
            <a:ext cx="3350644" cy="252413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it-IT" dirty="0"/>
              <a:t>Sito Web</a:t>
            </a:r>
          </a:p>
        </p:txBody>
      </p:sp>
    </p:spTree>
    <p:extLst>
      <p:ext uri="{BB962C8B-B14F-4D97-AF65-F5344CB8AC3E}">
        <p14:creationId xmlns:p14="http://schemas.microsoft.com/office/powerpoint/2010/main" val="3104743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10">
            <a:extLst>
              <a:ext uri="{FF2B5EF4-FFF2-40B4-BE49-F238E27FC236}">
                <a16:creationId xmlns:a16="http://schemas.microsoft.com/office/drawing/2014/main" id="{171E5E3D-6A1C-49BA-9E11-FC053AD818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013450"/>
          </a:xfrm>
          <a:solidFill>
            <a:schemeClr val="bg1">
              <a:lumMod val="95000"/>
            </a:schemeClr>
          </a:solidFill>
        </p:spPr>
        <p:txBody>
          <a:bodyPr lIns="576000" tIns="0" rIns="36000" bIns="0" rtlCol="0" anchor="ctr"/>
          <a:lstStyle>
            <a:lvl1pPr marL="0" indent="0" algn="l">
              <a:buNone/>
              <a:defRPr/>
            </a:lvl1pPr>
          </a:lstStyle>
          <a:p>
            <a:pPr rtl="0"/>
            <a:r>
              <a:rPr lang="it-IT" dirty="0"/>
              <a:t>Inserire o trascinare la foto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89200" y="163897"/>
            <a:ext cx="4860000" cy="5724000"/>
          </a:xfrm>
          <a:solidFill>
            <a:schemeClr val="bg1"/>
          </a:solidFill>
          <a:ln>
            <a:noFill/>
          </a:ln>
        </p:spPr>
        <p:txBody>
          <a:bodyPr lIns="432000" tIns="72000" rIns="288000" bIns="1260000" rtlCol="0" anchor="b"/>
          <a:lstStyle>
            <a:lvl1pPr algn="l">
              <a:defRPr sz="4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dirty="0"/>
              <a:t>Titolo diapositiva divisore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52806" y="4837186"/>
            <a:ext cx="3932788" cy="750814"/>
          </a:xfrm>
          <a:noFill/>
        </p:spPr>
        <p:txBody>
          <a:bodyPr lIns="0" tIns="0" rIns="0" bIns="0" rtlCol="0" anchor="t"/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it-IT" smtClean="0"/>
              <a:t>Fare clic per modificare lo stile del sottotitolo dello schema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E6A6BE3-DFA9-4797-868F-D23E7118FA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‹N›</a:t>
            </a:fld>
            <a:endParaRPr lang="it-IT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827C91B9-2B28-435F-8A65-9FB91CE2F76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8" name="Segnaposto immagine 5">
            <a:extLst>
              <a:ext uri="{FF2B5EF4-FFF2-40B4-BE49-F238E27FC236}">
                <a16:creationId xmlns:a16="http://schemas.microsoft.com/office/drawing/2014/main" id="{22A84B62-AFF6-45B7-8ACB-FE91AB69BFE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52806" y="764519"/>
            <a:ext cx="3932788" cy="187200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it-IT" smtClean="0"/>
              <a:t>Fare clic sull'icona per inserire un'immagine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48962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4A54DF6A-4172-4D5F-A3ED-02BB36DE79DA}"/>
              </a:ext>
            </a:extLst>
          </p:cNvPr>
          <p:cNvSpPr/>
          <p:nvPr userDrawn="1"/>
        </p:nvSpPr>
        <p:spPr>
          <a:xfrm>
            <a:off x="0" y="0"/>
            <a:ext cx="12192000" cy="6013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89200" y="163897"/>
            <a:ext cx="4860000" cy="5724000"/>
          </a:xfrm>
          <a:solidFill>
            <a:schemeClr val="bg1"/>
          </a:solidFill>
          <a:ln>
            <a:noFill/>
          </a:ln>
        </p:spPr>
        <p:txBody>
          <a:bodyPr lIns="432000" tIns="72000" rIns="288000" bIns="1296000" rtlCol="0" anchor="b"/>
          <a:lstStyle>
            <a:lvl1pPr algn="l">
              <a:defRPr sz="4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dirty="0"/>
              <a:t>Fare clic per modificare il titolo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52806" y="4837186"/>
            <a:ext cx="3932788" cy="750814"/>
          </a:xfrm>
          <a:noFill/>
        </p:spPr>
        <p:txBody>
          <a:bodyPr lIns="0" tIns="0" rIns="0" bIns="0" rtlCol="0" anchor="t"/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it-IT" smtClean="0"/>
              <a:t>Fare clic per modificare lo stile del sottotitolo dello schema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E6A6BE3-DFA9-4797-868F-D23E7118FA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‹N›</a:t>
            </a:fld>
            <a:endParaRPr lang="it-IT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827C91B9-2B28-435F-8A65-9FB91CE2F76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12" name="Segnaposto immagine 5">
            <a:extLst>
              <a:ext uri="{FF2B5EF4-FFF2-40B4-BE49-F238E27FC236}">
                <a16:creationId xmlns:a16="http://schemas.microsoft.com/office/drawing/2014/main" id="{3B9EDE4C-506D-4501-A8C1-766F17FB5C0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652806" y="764519"/>
            <a:ext cx="1872000" cy="187200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it-IT" smtClean="0"/>
              <a:t>Fare clic sull'icona per inserire un'immagine</a:t>
            </a:r>
            <a:endParaRPr lang="it-IT" dirty="0"/>
          </a:p>
        </p:txBody>
      </p:sp>
      <p:sp>
        <p:nvSpPr>
          <p:cNvPr id="13" name="Segnaposto immagine 5">
            <a:extLst>
              <a:ext uri="{FF2B5EF4-FFF2-40B4-BE49-F238E27FC236}">
                <a16:creationId xmlns:a16="http://schemas.microsoft.com/office/drawing/2014/main" id="{2A359302-DDE8-41C2-8232-50B1223BEA2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713594" y="764519"/>
            <a:ext cx="1872000" cy="187200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it-IT" smtClean="0"/>
              <a:t>Fare clic sull'icona per inserire un'immagine</a:t>
            </a:r>
            <a:endParaRPr lang="it-IT" dirty="0"/>
          </a:p>
        </p:txBody>
      </p:sp>
      <p:sp>
        <p:nvSpPr>
          <p:cNvPr id="16" name="Segnaposto testo 15">
            <a:extLst>
              <a:ext uri="{FF2B5EF4-FFF2-40B4-BE49-F238E27FC236}">
                <a16:creationId xmlns:a16="http://schemas.microsoft.com/office/drawing/2014/main" id="{B975D864-7312-481A-A5DD-E3B6C5B41BD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4800" y="3327399"/>
            <a:ext cx="6350000" cy="2560498"/>
          </a:xfrm>
        </p:spPr>
        <p:txBody>
          <a:bodyPr rtlCol="0"/>
          <a:lstStyle/>
          <a:p>
            <a:pPr lvl="0" rtl="0"/>
            <a:r>
              <a:rPr lang="it-IT" smtClean="0"/>
              <a:t>Modifica gli stili del testo dello schema</a:t>
            </a:r>
          </a:p>
          <a:p>
            <a:pPr lvl="1" rtl="0"/>
            <a:r>
              <a:rPr lang="it-IT" smtClean="0"/>
              <a:t>Secondo livello</a:t>
            </a:r>
          </a:p>
          <a:p>
            <a:pPr lvl="2" rtl="0"/>
            <a:r>
              <a:rPr lang="it-IT" smtClean="0"/>
              <a:t>Terzo livello</a:t>
            </a:r>
          </a:p>
          <a:p>
            <a:pPr lvl="3" rtl="0"/>
            <a:r>
              <a:rPr lang="it-IT" smtClean="0"/>
              <a:t>Quarto livello</a:t>
            </a:r>
          </a:p>
          <a:p>
            <a:pPr lvl="4" rtl="0"/>
            <a:r>
              <a:rPr lang="it-IT" smtClean="0"/>
              <a:t>Quinto livello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55207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it-IT" smtClean="0"/>
              <a:pPr rtl="0"/>
              <a:t>‹N›</a:t>
            </a:fld>
            <a:endParaRPr lang="it-IT" dirty="0"/>
          </a:p>
        </p:txBody>
      </p:sp>
      <p:sp>
        <p:nvSpPr>
          <p:cNvPr id="5" name="Segnaposto testo 8">
            <a:extLst>
              <a:ext uri="{FF2B5EF4-FFF2-40B4-BE49-F238E27FC236}">
                <a16:creationId xmlns:a16="http://schemas.microsoft.com/office/drawing/2014/main" id="{31898370-0247-41A8-AF7A-6DD67D2AEDB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it-IT" dirty="0"/>
              <a:t>Punto elenco 1</a:t>
            </a:r>
          </a:p>
        </p:txBody>
      </p:sp>
      <p:sp>
        <p:nvSpPr>
          <p:cNvPr id="8" name="Segnaposto testo 10">
            <a:extLst>
              <a:ext uri="{FF2B5EF4-FFF2-40B4-BE49-F238E27FC236}">
                <a16:creationId xmlns:a16="http://schemas.microsoft.com/office/drawing/2014/main" id="{697E4DC3-72E4-4678-9EB9-18EF75AE1A5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1800" y="4605832"/>
            <a:ext cx="198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Descrizione punto elenco</a:t>
            </a:r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07F18567-9326-411F-BA8D-561D58C7DD9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77185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it-IT" dirty="0"/>
              <a:t>Punto elenco 2</a:t>
            </a:r>
          </a:p>
        </p:txBody>
      </p:sp>
      <p:sp>
        <p:nvSpPr>
          <p:cNvPr id="10" name="Segnaposto testo 10">
            <a:extLst>
              <a:ext uri="{FF2B5EF4-FFF2-40B4-BE49-F238E27FC236}">
                <a16:creationId xmlns:a16="http://schemas.microsoft.com/office/drawing/2014/main" id="{39809F78-EA1B-4C23-A53E-7DE8B4A6AE1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771850" y="4605832"/>
            <a:ext cx="198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Descrizione punto elenco</a:t>
            </a:r>
          </a:p>
        </p:txBody>
      </p:sp>
      <p:sp>
        <p:nvSpPr>
          <p:cNvPr id="11" name="Segnaposto testo 8">
            <a:extLst>
              <a:ext uri="{FF2B5EF4-FFF2-40B4-BE49-F238E27FC236}">
                <a16:creationId xmlns:a16="http://schemas.microsoft.com/office/drawing/2014/main" id="{97E7DC10-1618-471B-9441-C640C7FEDD3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11190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it-IT" dirty="0"/>
              <a:t>Punto elenco 3</a:t>
            </a:r>
          </a:p>
        </p:txBody>
      </p:sp>
      <p:sp>
        <p:nvSpPr>
          <p:cNvPr id="12" name="Segnaposto testo 10">
            <a:extLst>
              <a:ext uri="{FF2B5EF4-FFF2-40B4-BE49-F238E27FC236}">
                <a16:creationId xmlns:a16="http://schemas.microsoft.com/office/drawing/2014/main" id="{20AEB661-858B-44C9-9484-E540E04AD36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111900" y="4605832"/>
            <a:ext cx="198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Descrizione punto elenco</a:t>
            </a:r>
          </a:p>
        </p:txBody>
      </p:sp>
      <p:sp>
        <p:nvSpPr>
          <p:cNvPr id="13" name="Segnaposto testo 8">
            <a:extLst>
              <a:ext uri="{FF2B5EF4-FFF2-40B4-BE49-F238E27FC236}">
                <a16:creationId xmlns:a16="http://schemas.microsoft.com/office/drawing/2014/main" id="{FDB26B40-5901-4EF0-BCF0-55677E28B17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45195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it-IT" dirty="0"/>
              <a:t>Punto elenco 4</a:t>
            </a:r>
          </a:p>
        </p:txBody>
      </p:sp>
      <p:sp>
        <p:nvSpPr>
          <p:cNvPr id="14" name="Segnaposto testo 10">
            <a:extLst>
              <a:ext uri="{FF2B5EF4-FFF2-40B4-BE49-F238E27FC236}">
                <a16:creationId xmlns:a16="http://schemas.microsoft.com/office/drawing/2014/main" id="{CCEAE0AB-74EC-4097-A534-A578F109793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451950" y="4605832"/>
            <a:ext cx="198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Descrizione punto elenco</a:t>
            </a:r>
          </a:p>
        </p:txBody>
      </p:sp>
      <p:sp>
        <p:nvSpPr>
          <p:cNvPr id="15" name="Segnaposto testo 8">
            <a:extLst>
              <a:ext uri="{FF2B5EF4-FFF2-40B4-BE49-F238E27FC236}">
                <a16:creationId xmlns:a16="http://schemas.microsoft.com/office/drawing/2014/main" id="{B95692FA-0FC8-4EBA-8C23-6F85A921DB4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79200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it-IT" dirty="0"/>
              <a:t>Punto elenco 5</a:t>
            </a:r>
          </a:p>
        </p:txBody>
      </p:sp>
      <p:sp>
        <p:nvSpPr>
          <p:cNvPr id="16" name="Segnaposto testo 10">
            <a:extLst>
              <a:ext uri="{FF2B5EF4-FFF2-40B4-BE49-F238E27FC236}">
                <a16:creationId xmlns:a16="http://schemas.microsoft.com/office/drawing/2014/main" id="{BFA4D6B2-D388-4538-A77C-689D93EDB69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792000" y="4605832"/>
            <a:ext cx="198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Descrizione punto elenco</a:t>
            </a:r>
          </a:p>
        </p:txBody>
      </p:sp>
      <p:sp>
        <p:nvSpPr>
          <p:cNvPr id="17" name="Segnaposto immagine 15">
            <a:extLst>
              <a:ext uri="{FF2B5EF4-FFF2-40B4-BE49-F238E27FC236}">
                <a16:creationId xmlns:a16="http://schemas.microsoft.com/office/drawing/2014/main" id="{9DE1E570-14DE-42F6-9DDD-49752C3ACA3B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83800" y="1981486"/>
            <a:ext cx="1476000" cy="147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it-IT" smtClean="0"/>
              <a:t>Fare clic sull'icona per inserire un'immagine</a:t>
            </a:r>
            <a:endParaRPr lang="it-IT" dirty="0"/>
          </a:p>
        </p:txBody>
      </p:sp>
      <p:sp>
        <p:nvSpPr>
          <p:cNvPr id="18" name="Segnaposto immagine 15">
            <a:extLst>
              <a:ext uri="{FF2B5EF4-FFF2-40B4-BE49-F238E27FC236}">
                <a16:creationId xmlns:a16="http://schemas.microsoft.com/office/drawing/2014/main" id="{43CBE128-6D8D-4605-B225-5A34FFB1F25B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3023850" y="1981486"/>
            <a:ext cx="1476000" cy="147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it-IT" smtClean="0"/>
              <a:t>Fare clic sull'icona per inserire un'immagine</a:t>
            </a:r>
            <a:endParaRPr lang="it-IT" dirty="0"/>
          </a:p>
        </p:txBody>
      </p:sp>
      <p:sp>
        <p:nvSpPr>
          <p:cNvPr id="19" name="Segnaposto immagine 15">
            <a:extLst>
              <a:ext uri="{FF2B5EF4-FFF2-40B4-BE49-F238E27FC236}">
                <a16:creationId xmlns:a16="http://schemas.microsoft.com/office/drawing/2014/main" id="{E63C0874-8701-4CED-B60A-61A655FB5A5F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5363900" y="1981486"/>
            <a:ext cx="1476000" cy="147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it-IT" smtClean="0"/>
              <a:t>Fare clic sull'icona per inserire un'immagine</a:t>
            </a:r>
            <a:endParaRPr lang="it-IT" dirty="0"/>
          </a:p>
        </p:txBody>
      </p:sp>
      <p:sp>
        <p:nvSpPr>
          <p:cNvPr id="20" name="Segnaposto immagine 15">
            <a:extLst>
              <a:ext uri="{FF2B5EF4-FFF2-40B4-BE49-F238E27FC236}">
                <a16:creationId xmlns:a16="http://schemas.microsoft.com/office/drawing/2014/main" id="{F223D9C7-A9C3-4D38-B4D8-9CAB3A19CF51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703950" y="1981486"/>
            <a:ext cx="1476000" cy="147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it-IT" smtClean="0"/>
              <a:t>Fare clic sull'icona per inserire un'immagine</a:t>
            </a:r>
            <a:endParaRPr lang="it-IT" dirty="0"/>
          </a:p>
        </p:txBody>
      </p:sp>
      <p:sp>
        <p:nvSpPr>
          <p:cNvPr id="21" name="Segnaposto immagine 15">
            <a:extLst>
              <a:ext uri="{FF2B5EF4-FFF2-40B4-BE49-F238E27FC236}">
                <a16:creationId xmlns:a16="http://schemas.microsoft.com/office/drawing/2014/main" id="{5B90C43A-E202-44D5-87CB-BD25DE6EF544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10044000" y="1981486"/>
            <a:ext cx="1476000" cy="147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it-IT" smtClean="0"/>
              <a:t>Fare clic sull'icona per inserire un'immagine</a:t>
            </a:r>
            <a:endParaRPr lang="it-IT" dirty="0"/>
          </a:p>
        </p:txBody>
      </p:sp>
      <p:sp>
        <p:nvSpPr>
          <p:cNvPr id="22" name="Segnaposto testo 5">
            <a:extLst>
              <a:ext uri="{FF2B5EF4-FFF2-40B4-BE49-F238E27FC236}">
                <a16:creationId xmlns:a16="http://schemas.microsoft.com/office/drawing/2014/main" id="{AE3E6576-B268-4232-858E-037F3AFA53D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it-IT" dirty="0"/>
              <a:t>Sottotitolo</a:t>
            </a:r>
          </a:p>
        </p:txBody>
      </p:sp>
      <p:sp>
        <p:nvSpPr>
          <p:cNvPr id="23" name="Rettangolo 6">
            <a:extLst>
              <a:ext uri="{FF2B5EF4-FFF2-40B4-BE49-F238E27FC236}">
                <a16:creationId xmlns:a16="http://schemas.microsoft.com/office/drawing/2014/main" id="{644FE3AF-A04D-4D49-BDFD-FAF66D921F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7523950" y="3629494"/>
            <a:ext cx="1836000" cy="1440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24" name="Rettangolo 6">
            <a:extLst>
              <a:ext uri="{FF2B5EF4-FFF2-40B4-BE49-F238E27FC236}">
                <a16:creationId xmlns:a16="http://schemas.microsoft.com/office/drawing/2014/main" id="{EAC46016-1B95-4163-8EAA-252BE4B863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9869900" y="3629494"/>
            <a:ext cx="1836000" cy="1440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25" name="Rettangolo 6">
            <a:extLst>
              <a:ext uri="{FF2B5EF4-FFF2-40B4-BE49-F238E27FC236}">
                <a16:creationId xmlns:a16="http://schemas.microsoft.com/office/drawing/2014/main" id="{EC09029D-7190-452C-92D6-6B055D055C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503800" y="3629494"/>
            <a:ext cx="1836000" cy="1440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26" name="Rettangolo 6">
            <a:extLst>
              <a:ext uri="{FF2B5EF4-FFF2-40B4-BE49-F238E27FC236}">
                <a16:creationId xmlns:a16="http://schemas.microsoft.com/office/drawing/2014/main" id="{78798274-03F6-4FD0-93AB-82A31D0A26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2843850" y="3629494"/>
            <a:ext cx="1836000" cy="1440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27" name="Rettangolo 6">
            <a:extLst>
              <a:ext uri="{FF2B5EF4-FFF2-40B4-BE49-F238E27FC236}">
                <a16:creationId xmlns:a16="http://schemas.microsoft.com/office/drawing/2014/main" id="{1E3DDEC1-3507-486F-8CCF-7F1E9EB810E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5178000" y="3629494"/>
            <a:ext cx="1836000" cy="1440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58322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egnaposto immagine 10">
            <a:extLst>
              <a:ext uri="{FF2B5EF4-FFF2-40B4-BE49-F238E27FC236}">
                <a16:creationId xmlns:a16="http://schemas.microsoft.com/office/drawing/2014/main" id="{42B3D5D2-87D3-49A6-9FA2-5D21A6486F9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3999" y="143998"/>
            <a:ext cx="4680001" cy="6480000"/>
          </a:xfrm>
          <a:solidFill>
            <a:schemeClr val="bg1">
              <a:lumMod val="95000"/>
            </a:schemeClr>
          </a:solidFill>
        </p:spPr>
        <p:txBody>
          <a:bodyPr lIns="576000" tIns="0" rIns="36000" bIns="0" rtlCol="0" anchor="ctr"/>
          <a:lstStyle>
            <a:lvl1pPr marL="0" indent="0" algn="l">
              <a:buNone/>
              <a:defRPr/>
            </a:lvl1pPr>
          </a:lstStyle>
          <a:p>
            <a:pPr rtl="0"/>
            <a:r>
              <a:rPr lang="it-IT" dirty="0"/>
              <a:t>Inserire o trascinare la foto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1900" y="432000"/>
            <a:ext cx="66601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it-IT" smtClean="0"/>
              <a:pPr rtl="0"/>
              <a:t>‹N›</a:t>
            </a:fld>
            <a:endParaRPr lang="it-IT" dirty="0"/>
          </a:p>
        </p:txBody>
      </p:sp>
      <p:sp>
        <p:nvSpPr>
          <p:cNvPr id="11" name="Segnaposto testo 8">
            <a:extLst>
              <a:ext uri="{FF2B5EF4-FFF2-40B4-BE49-F238E27FC236}">
                <a16:creationId xmlns:a16="http://schemas.microsoft.com/office/drawing/2014/main" id="{97E7DC10-1618-471B-9441-C640C7FEDD3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11190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it-IT" dirty="0"/>
              <a:t>Punto elenco 1</a:t>
            </a:r>
          </a:p>
        </p:txBody>
      </p:sp>
      <p:sp>
        <p:nvSpPr>
          <p:cNvPr id="12" name="Segnaposto testo 10">
            <a:extLst>
              <a:ext uri="{FF2B5EF4-FFF2-40B4-BE49-F238E27FC236}">
                <a16:creationId xmlns:a16="http://schemas.microsoft.com/office/drawing/2014/main" id="{20AEB661-858B-44C9-9484-E540E04AD36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111900" y="4605832"/>
            <a:ext cx="198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Descrizione punto elenco</a:t>
            </a:r>
          </a:p>
        </p:txBody>
      </p:sp>
      <p:sp>
        <p:nvSpPr>
          <p:cNvPr id="13" name="Segnaposto testo 8">
            <a:extLst>
              <a:ext uri="{FF2B5EF4-FFF2-40B4-BE49-F238E27FC236}">
                <a16:creationId xmlns:a16="http://schemas.microsoft.com/office/drawing/2014/main" id="{FDB26B40-5901-4EF0-BCF0-55677E28B17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45195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it-IT" dirty="0"/>
              <a:t>Punto elenco 2</a:t>
            </a:r>
          </a:p>
        </p:txBody>
      </p:sp>
      <p:sp>
        <p:nvSpPr>
          <p:cNvPr id="14" name="Segnaposto testo 10">
            <a:extLst>
              <a:ext uri="{FF2B5EF4-FFF2-40B4-BE49-F238E27FC236}">
                <a16:creationId xmlns:a16="http://schemas.microsoft.com/office/drawing/2014/main" id="{CCEAE0AB-74EC-4097-A534-A578F109793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451950" y="4605832"/>
            <a:ext cx="198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Descrizione punto elenco</a:t>
            </a:r>
          </a:p>
        </p:txBody>
      </p:sp>
      <p:sp>
        <p:nvSpPr>
          <p:cNvPr id="15" name="Segnaposto testo 8">
            <a:extLst>
              <a:ext uri="{FF2B5EF4-FFF2-40B4-BE49-F238E27FC236}">
                <a16:creationId xmlns:a16="http://schemas.microsoft.com/office/drawing/2014/main" id="{B95692FA-0FC8-4EBA-8C23-6F85A921DB4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79200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it-IT" dirty="0"/>
              <a:t>Punto elenco 3</a:t>
            </a:r>
          </a:p>
        </p:txBody>
      </p:sp>
      <p:sp>
        <p:nvSpPr>
          <p:cNvPr id="16" name="Segnaposto testo 10">
            <a:extLst>
              <a:ext uri="{FF2B5EF4-FFF2-40B4-BE49-F238E27FC236}">
                <a16:creationId xmlns:a16="http://schemas.microsoft.com/office/drawing/2014/main" id="{BFA4D6B2-D388-4538-A77C-689D93EDB69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792000" y="4605832"/>
            <a:ext cx="198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Descrizione punto elenco</a:t>
            </a:r>
          </a:p>
        </p:txBody>
      </p:sp>
      <p:sp>
        <p:nvSpPr>
          <p:cNvPr id="19" name="Segnaposto immagine 15">
            <a:extLst>
              <a:ext uri="{FF2B5EF4-FFF2-40B4-BE49-F238E27FC236}">
                <a16:creationId xmlns:a16="http://schemas.microsoft.com/office/drawing/2014/main" id="{E63C0874-8701-4CED-B60A-61A655FB5A5F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5363900" y="1981486"/>
            <a:ext cx="1476000" cy="147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it-IT" smtClean="0"/>
              <a:t>Fare clic sull'icona per inserire un'immagine</a:t>
            </a:r>
            <a:endParaRPr lang="it-IT" dirty="0"/>
          </a:p>
        </p:txBody>
      </p:sp>
      <p:sp>
        <p:nvSpPr>
          <p:cNvPr id="20" name="Segnaposto immagine 15">
            <a:extLst>
              <a:ext uri="{FF2B5EF4-FFF2-40B4-BE49-F238E27FC236}">
                <a16:creationId xmlns:a16="http://schemas.microsoft.com/office/drawing/2014/main" id="{F223D9C7-A9C3-4D38-B4D8-9CAB3A19CF51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703950" y="1981486"/>
            <a:ext cx="1476000" cy="147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it-IT" smtClean="0"/>
              <a:t>Fare clic sull'icona per inserire un'immagine</a:t>
            </a:r>
            <a:endParaRPr lang="it-IT" dirty="0"/>
          </a:p>
        </p:txBody>
      </p:sp>
      <p:sp>
        <p:nvSpPr>
          <p:cNvPr id="21" name="Segnaposto immagine 15">
            <a:extLst>
              <a:ext uri="{FF2B5EF4-FFF2-40B4-BE49-F238E27FC236}">
                <a16:creationId xmlns:a16="http://schemas.microsoft.com/office/drawing/2014/main" id="{5B90C43A-E202-44D5-87CB-BD25DE6EF544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10044000" y="1981486"/>
            <a:ext cx="1476000" cy="147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it-IT" smtClean="0"/>
              <a:t>Fare clic sull'icona per inserire un'immagine</a:t>
            </a:r>
            <a:endParaRPr lang="it-IT" dirty="0"/>
          </a:p>
        </p:txBody>
      </p:sp>
      <p:sp>
        <p:nvSpPr>
          <p:cNvPr id="22" name="Segnaposto testo 5">
            <a:extLst>
              <a:ext uri="{FF2B5EF4-FFF2-40B4-BE49-F238E27FC236}">
                <a16:creationId xmlns:a16="http://schemas.microsoft.com/office/drawing/2014/main" id="{AE3E6576-B268-4232-858E-037F3AFA53D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11499" y="1008000"/>
            <a:ext cx="6659814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it-IT" dirty="0"/>
              <a:t>Sottotitolo</a:t>
            </a:r>
          </a:p>
        </p:txBody>
      </p: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00A98AF6-5DA1-4AA4-9068-753B7B67CCD9}"/>
              </a:ext>
            </a:extLst>
          </p:cNvPr>
          <p:cNvGrpSpPr/>
          <p:nvPr userDrawn="1"/>
        </p:nvGrpSpPr>
        <p:grpSpPr>
          <a:xfrm>
            <a:off x="323999" y="323998"/>
            <a:ext cx="4320000" cy="6120000"/>
            <a:chOff x="180000" y="180000"/>
            <a:chExt cx="4330700" cy="6292683"/>
          </a:xfrm>
        </p:grpSpPr>
        <p:sp>
          <p:nvSpPr>
            <p:cNvPr id="26" name="Rettangolo 6">
              <a:extLst>
                <a:ext uri="{FF2B5EF4-FFF2-40B4-BE49-F238E27FC236}">
                  <a16:creationId xmlns:a16="http://schemas.microsoft.com/office/drawing/2014/main" id="{610C6BE2-3871-4E51-920D-2E1F13FA22D4}"/>
                </a:ext>
              </a:extLst>
            </p:cNvPr>
            <p:cNvSpPr/>
            <p:nvPr/>
          </p:nvSpPr>
          <p:spPr>
            <a:xfrm>
              <a:off x="180000" y="6290249"/>
              <a:ext cx="4330700" cy="182434"/>
            </a:xfrm>
            <a:custGeom>
              <a:avLst/>
              <a:gdLst>
                <a:gd name="connsiteX0" fmla="*/ 0 w 4330700"/>
                <a:gd name="connsiteY0" fmla="*/ 0 h 588834"/>
                <a:gd name="connsiteX1" fmla="*/ 4330700 w 4330700"/>
                <a:gd name="connsiteY1" fmla="*/ 0 h 588834"/>
                <a:gd name="connsiteX2" fmla="*/ 4330700 w 4330700"/>
                <a:gd name="connsiteY2" fmla="*/ 588834 h 588834"/>
                <a:gd name="connsiteX3" fmla="*/ 0 w 4330700"/>
                <a:gd name="connsiteY3" fmla="*/ 588834 h 588834"/>
                <a:gd name="connsiteX4" fmla="*/ 0 w 4330700"/>
                <a:gd name="connsiteY4" fmla="*/ 0 h 588834"/>
                <a:gd name="connsiteX0" fmla="*/ 4330700 w 4422140"/>
                <a:gd name="connsiteY0" fmla="*/ 0 h 588834"/>
                <a:gd name="connsiteX1" fmla="*/ 4330700 w 4422140"/>
                <a:gd name="connsiteY1" fmla="*/ 588834 h 588834"/>
                <a:gd name="connsiteX2" fmla="*/ 0 w 4422140"/>
                <a:gd name="connsiteY2" fmla="*/ 588834 h 588834"/>
                <a:gd name="connsiteX3" fmla="*/ 0 w 4422140"/>
                <a:gd name="connsiteY3" fmla="*/ 0 h 588834"/>
                <a:gd name="connsiteX4" fmla="*/ 4422140 w 4422140"/>
                <a:gd name="connsiteY4" fmla="*/ 91440 h 588834"/>
                <a:gd name="connsiteX0" fmla="*/ 4330700 w 4330700"/>
                <a:gd name="connsiteY0" fmla="*/ 0 h 588834"/>
                <a:gd name="connsiteX1" fmla="*/ 4330700 w 4330700"/>
                <a:gd name="connsiteY1" fmla="*/ 588834 h 588834"/>
                <a:gd name="connsiteX2" fmla="*/ 0 w 4330700"/>
                <a:gd name="connsiteY2" fmla="*/ 588834 h 588834"/>
                <a:gd name="connsiteX3" fmla="*/ 0 w 4330700"/>
                <a:gd name="connsiteY3" fmla="*/ 0 h 58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0700" h="588834">
                  <a:moveTo>
                    <a:pt x="4330700" y="0"/>
                  </a:moveTo>
                  <a:lnTo>
                    <a:pt x="4330700" y="588834"/>
                  </a:lnTo>
                  <a:lnTo>
                    <a:pt x="0" y="588834"/>
                  </a:lnTo>
                  <a:lnTo>
                    <a:pt x="0" y="0"/>
                  </a:lnTo>
                </a:path>
              </a:pathLst>
            </a:cu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dirty="0"/>
            </a:p>
          </p:txBody>
        </p:sp>
        <p:sp>
          <p:nvSpPr>
            <p:cNvPr id="27" name="Rettangolo 6">
              <a:extLst>
                <a:ext uri="{FF2B5EF4-FFF2-40B4-BE49-F238E27FC236}">
                  <a16:creationId xmlns:a16="http://schemas.microsoft.com/office/drawing/2014/main" id="{409F8537-0917-49A4-B9A1-0B68ED60DF2C}"/>
                </a:ext>
              </a:extLst>
            </p:cNvPr>
            <p:cNvSpPr/>
            <p:nvPr/>
          </p:nvSpPr>
          <p:spPr>
            <a:xfrm flipV="1">
              <a:off x="180000" y="180000"/>
              <a:ext cx="4330700" cy="182434"/>
            </a:xfrm>
            <a:custGeom>
              <a:avLst/>
              <a:gdLst>
                <a:gd name="connsiteX0" fmla="*/ 0 w 4330700"/>
                <a:gd name="connsiteY0" fmla="*/ 0 h 588834"/>
                <a:gd name="connsiteX1" fmla="*/ 4330700 w 4330700"/>
                <a:gd name="connsiteY1" fmla="*/ 0 h 588834"/>
                <a:gd name="connsiteX2" fmla="*/ 4330700 w 4330700"/>
                <a:gd name="connsiteY2" fmla="*/ 588834 h 588834"/>
                <a:gd name="connsiteX3" fmla="*/ 0 w 4330700"/>
                <a:gd name="connsiteY3" fmla="*/ 588834 h 588834"/>
                <a:gd name="connsiteX4" fmla="*/ 0 w 4330700"/>
                <a:gd name="connsiteY4" fmla="*/ 0 h 588834"/>
                <a:gd name="connsiteX0" fmla="*/ 4330700 w 4422140"/>
                <a:gd name="connsiteY0" fmla="*/ 0 h 588834"/>
                <a:gd name="connsiteX1" fmla="*/ 4330700 w 4422140"/>
                <a:gd name="connsiteY1" fmla="*/ 588834 h 588834"/>
                <a:gd name="connsiteX2" fmla="*/ 0 w 4422140"/>
                <a:gd name="connsiteY2" fmla="*/ 588834 h 588834"/>
                <a:gd name="connsiteX3" fmla="*/ 0 w 4422140"/>
                <a:gd name="connsiteY3" fmla="*/ 0 h 588834"/>
                <a:gd name="connsiteX4" fmla="*/ 4422140 w 4422140"/>
                <a:gd name="connsiteY4" fmla="*/ 91440 h 588834"/>
                <a:gd name="connsiteX0" fmla="*/ 4330700 w 4330700"/>
                <a:gd name="connsiteY0" fmla="*/ 0 h 588834"/>
                <a:gd name="connsiteX1" fmla="*/ 4330700 w 4330700"/>
                <a:gd name="connsiteY1" fmla="*/ 588834 h 588834"/>
                <a:gd name="connsiteX2" fmla="*/ 0 w 4330700"/>
                <a:gd name="connsiteY2" fmla="*/ 588834 h 588834"/>
                <a:gd name="connsiteX3" fmla="*/ 0 w 4330700"/>
                <a:gd name="connsiteY3" fmla="*/ 0 h 58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0700" h="588834">
                  <a:moveTo>
                    <a:pt x="4330700" y="0"/>
                  </a:moveTo>
                  <a:lnTo>
                    <a:pt x="4330700" y="588834"/>
                  </a:lnTo>
                  <a:lnTo>
                    <a:pt x="0" y="588834"/>
                  </a:lnTo>
                  <a:lnTo>
                    <a:pt x="0" y="0"/>
                  </a:lnTo>
                </a:path>
              </a:pathLst>
            </a:cu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dirty="0"/>
            </a:p>
          </p:txBody>
        </p:sp>
      </p:grpSp>
      <p:sp>
        <p:nvSpPr>
          <p:cNvPr id="24" name="Rettangolo 6">
            <a:extLst>
              <a:ext uri="{FF2B5EF4-FFF2-40B4-BE49-F238E27FC236}">
                <a16:creationId xmlns:a16="http://schemas.microsoft.com/office/drawing/2014/main" id="{3E24480B-1EA1-4618-A14A-DFF8FA2638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5178000" y="3629494"/>
            <a:ext cx="1836000" cy="1440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28" name="Rettangolo 6">
            <a:extLst>
              <a:ext uri="{FF2B5EF4-FFF2-40B4-BE49-F238E27FC236}">
                <a16:creationId xmlns:a16="http://schemas.microsoft.com/office/drawing/2014/main" id="{043B620A-4118-4E00-9D79-5BD4C87DCE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7523950" y="3629494"/>
            <a:ext cx="1836000" cy="1440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29" name="Rettangolo 6">
            <a:extLst>
              <a:ext uri="{FF2B5EF4-FFF2-40B4-BE49-F238E27FC236}">
                <a16:creationId xmlns:a16="http://schemas.microsoft.com/office/drawing/2014/main" id="{612097E6-9559-4AEF-968E-6C2F89163D7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9869900" y="3629494"/>
            <a:ext cx="1836000" cy="1440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68649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egnaposto immagine 10">
            <a:extLst>
              <a:ext uri="{FF2B5EF4-FFF2-40B4-BE49-F238E27FC236}">
                <a16:creationId xmlns:a16="http://schemas.microsoft.com/office/drawing/2014/main" id="{42B3D5D2-87D3-49A6-9FA2-5D21A6486F9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3999" y="143998"/>
            <a:ext cx="4680001" cy="6480000"/>
          </a:xfrm>
          <a:solidFill>
            <a:schemeClr val="bg1">
              <a:lumMod val="95000"/>
            </a:schemeClr>
          </a:solidFill>
        </p:spPr>
        <p:txBody>
          <a:bodyPr lIns="576000" tIns="0" rIns="36000" bIns="0" rtlCol="0" anchor="ctr"/>
          <a:lstStyle>
            <a:lvl1pPr marL="0" indent="0" algn="l">
              <a:buNone/>
              <a:defRPr/>
            </a:lvl1pPr>
          </a:lstStyle>
          <a:p>
            <a:pPr rtl="0"/>
            <a:r>
              <a:rPr lang="it-IT" dirty="0"/>
              <a:t>Inserire o trascinare la foto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1900" y="432000"/>
            <a:ext cx="66601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it-IT" smtClean="0"/>
              <a:pPr rtl="0"/>
              <a:t>‹N›</a:t>
            </a:fld>
            <a:endParaRPr lang="it-IT" dirty="0"/>
          </a:p>
        </p:txBody>
      </p:sp>
      <p:sp>
        <p:nvSpPr>
          <p:cNvPr id="11" name="Segnaposto testo 8">
            <a:extLst>
              <a:ext uri="{FF2B5EF4-FFF2-40B4-BE49-F238E27FC236}">
                <a16:creationId xmlns:a16="http://schemas.microsoft.com/office/drawing/2014/main" id="{97E7DC10-1618-471B-9441-C640C7FEDD3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502388" y="2233079"/>
            <a:ext cx="1872000" cy="360000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it-IT" dirty="0"/>
              <a:t>Punto elenco 1</a:t>
            </a:r>
          </a:p>
        </p:txBody>
      </p:sp>
      <p:sp>
        <p:nvSpPr>
          <p:cNvPr id="12" name="Segnaposto testo 10">
            <a:extLst>
              <a:ext uri="{FF2B5EF4-FFF2-40B4-BE49-F238E27FC236}">
                <a16:creationId xmlns:a16="http://schemas.microsoft.com/office/drawing/2014/main" id="{20AEB661-858B-44C9-9484-E540E04AD36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502388" y="2721591"/>
            <a:ext cx="1872000" cy="36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Descrizione punto elenco</a:t>
            </a:r>
          </a:p>
        </p:txBody>
      </p:sp>
      <p:sp>
        <p:nvSpPr>
          <p:cNvPr id="13" name="Segnaposto testo 8">
            <a:extLst>
              <a:ext uri="{FF2B5EF4-FFF2-40B4-BE49-F238E27FC236}">
                <a16:creationId xmlns:a16="http://schemas.microsoft.com/office/drawing/2014/main" id="{FDB26B40-5901-4EF0-BCF0-55677E28B17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899313" y="2233079"/>
            <a:ext cx="1872000" cy="360000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it-IT" dirty="0"/>
              <a:t>Punto elenco 2</a:t>
            </a:r>
          </a:p>
        </p:txBody>
      </p:sp>
      <p:sp>
        <p:nvSpPr>
          <p:cNvPr id="14" name="Segnaposto testo 10">
            <a:extLst>
              <a:ext uri="{FF2B5EF4-FFF2-40B4-BE49-F238E27FC236}">
                <a16:creationId xmlns:a16="http://schemas.microsoft.com/office/drawing/2014/main" id="{CCEAE0AB-74EC-4097-A534-A578F109793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899313" y="2721591"/>
            <a:ext cx="1872000" cy="36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Descrizione punto elenco</a:t>
            </a:r>
          </a:p>
        </p:txBody>
      </p:sp>
      <p:sp>
        <p:nvSpPr>
          <p:cNvPr id="19" name="Segnaposto immagine 15">
            <a:extLst>
              <a:ext uri="{FF2B5EF4-FFF2-40B4-BE49-F238E27FC236}">
                <a16:creationId xmlns:a16="http://schemas.microsoft.com/office/drawing/2014/main" id="{E63C0874-8701-4CED-B60A-61A655FB5A5F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5130008" y="2233079"/>
            <a:ext cx="1219835" cy="1219835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0" rIns="108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it-IT" smtClean="0"/>
              <a:t>Fare clic sull'icona per inserire un'immagine</a:t>
            </a:r>
            <a:endParaRPr lang="it-IT" dirty="0"/>
          </a:p>
        </p:txBody>
      </p:sp>
      <p:sp>
        <p:nvSpPr>
          <p:cNvPr id="20" name="Segnaposto immagine 15">
            <a:extLst>
              <a:ext uri="{FF2B5EF4-FFF2-40B4-BE49-F238E27FC236}">
                <a16:creationId xmlns:a16="http://schemas.microsoft.com/office/drawing/2014/main" id="{F223D9C7-A9C3-4D38-B4D8-9CAB3A19CF51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8526933" y="2233079"/>
            <a:ext cx="1219835" cy="1219835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0" rIns="108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it-IT" smtClean="0"/>
              <a:t>Fare clic sull'icona per inserire un'immagine</a:t>
            </a:r>
            <a:endParaRPr lang="it-IT" dirty="0"/>
          </a:p>
        </p:txBody>
      </p:sp>
      <p:sp>
        <p:nvSpPr>
          <p:cNvPr id="22" name="Segnaposto testo 5">
            <a:extLst>
              <a:ext uri="{FF2B5EF4-FFF2-40B4-BE49-F238E27FC236}">
                <a16:creationId xmlns:a16="http://schemas.microsoft.com/office/drawing/2014/main" id="{AE3E6576-B268-4232-858E-037F3AFA53D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11499" y="1008000"/>
            <a:ext cx="6659814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it-IT" dirty="0"/>
              <a:t>Sottotitolo</a:t>
            </a:r>
          </a:p>
        </p:txBody>
      </p: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00A98AF6-5DA1-4AA4-9068-753B7B67CCD9}"/>
              </a:ext>
            </a:extLst>
          </p:cNvPr>
          <p:cNvGrpSpPr/>
          <p:nvPr userDrawn="1"/>
        </p:nvGrpSpPr>
        <p:grpSpPr>
          <a:xfrm>
            <a:off x="323999" y="323998"/>
            <a:ext cx="4320000" cy="6120000"/>
            <a:chOff x="180000" y="180000"/>
            <a:chExt cx="4330700" cy="6292683"/>
          </a:xfrm>
        </p:grpSpPr>
        <p:sp>
          <p:nvSpPr>
            <p:cNvPr id="26" name="Rettangolo 6">
              <a:extLst>
                <a:ext uri="{FF2B5EF4-FFF2-40B4-BE49-F238E27FC236}">
                  <a16:creationId xmlns:a16="http://schemas.microsoft.com/office/drawing/2014/main" id="{610C6BE2-3871-4E51-920D-2E1F13FA22D4}"/>
                </a:ext>
              </a:extLst>
            </p:cNvPr>
            <p:cNvSpPr/>
            <p:nvPr/>
          </p:nvSpPr>
          <p:spPr>
            <a:xfrm>
              <a:off x="180000" y="6290249"/>
              <a:ext cx="4330700" cy="182434"/>
            </a:xfrm>
            <a:custGeom>
              <a:avLst/>
              <a:gdLst>
                <a:gd name="connsiteX0" fmla="*/ 0 w 4330700"/>
                <a:gd name="connsiteY0" fmla="*/ 0 h 588834"/>
                <a:gd name="connsiteX1" fmla="*/ 4330700 w 4330700"/>
                <a:gd name="connsiteY1" fmla="*/ 0 h 588834"/>
                <a:gd name="connsiteX2" fmla="*/ 4330700 w 4330700"/>
                <a:gd name="connsiteY2" fmla="*/ 588834 h 588834"/>
                <a:gd name="connsiteX3" fmla="*/ 0 w 4330700"/>
                <a:gd name="connsiteY3" fmla="*/ 588834 h 588834"/>
                <a:gd name="connsiteX4" fmla="*/ 0 w 4330700"/>
                <a:gd name="connsiteY4" fmla="*/ 0 h 588834"/>
                <a:gd name="connsiteX0" fmla="*/ 4330700 w 4422140"/>
                <a:gd name="connsiteY0" fmla="*/ 0 h 588834"/>
                <a:gd name="connsiteX1" fmla="*/ 4330700 w 4422140"/>
                <a:gd name="connsiteY1" fmla="*/ 588834 h 588834"/>
                <a:gd name="connsiteX2" fmla="*/ 0 w 4422140"/>
                <a:gd name="connsiteY2" fmla="*/ 588834 h 588834"/>
                <a:gd name="connsiteX3" fmla="*/ 0 w 4422140"/>
                <a:gd name="connsiteY3" fmla="*/ 0 h 588834"/>
                <a:gd name="connsiteX4" fmla="*/ 4422140 w 4422140"/>
                <a:gd name="connsiteY4" fmla="*/ 91440 h 588834"/>
                <a:gd name="connsiteX0" fmla="*/ 4330700 w 4330700"/>
                <a:gd name="connsiteY0" fmla="*/ 0 h 588834"/>
                <a:gd name="connsiteX1" fmla="*/ 4330700 w 4330700"/>
                <a:gd name="connsiteY1" fmla="*/ 588834 h 588834"/>
                <a:gd name="connsiteX2" fmla="*/ 0 w 4330700"/>
                <a:gd name="connsiteY2" fmla="*/ 588834 h 588834"/>
                <a:gd name="connsiteX3" fmla="*/ 0 w 4330700"/>
                <a:gd name="connsiteY3" fmla="*/ 0 h 58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0700" h="588834">
                  <a:moveTo>
                    <a:pt x="4330700" y="0"/>
                  </a:moveTo>
                  <a:lnTo>
                    <a:pt x="4330700" y="588834"/>
                  </a:lnTo>
                  <a:lnTo>
                    <a:pt x="0" y="588834"/>
                  </a:lnTo>
                  <a:lnTo>
                    <a:pt x="0" y="0"/>
                  </a:lnTo>
                </a:path>
              </a:pathLst>
            </a:cu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dirty="0"/>
            </a:p>
          </p:txBody>
        </p:sp>
        <p:sp>
          <p:nvSpPr>
            <p:cNvPr id="27" name="Rettangolo 6">
              <a:extLst>
                <a:ext uri="{FF2B5EF4-FFF2-40B4-BE49-F238E27FC236}">
                  <a16:creationId xmlns:a16="http://schemas.microsoft.com/office/drawing/2014/main" id="{409F8537-0917-49A4-B9A1-0B68ED60DF2C}"/>
                </a:ext>
              </a:extLst>
            </p:cNvPr>
            <p:cNvSpPr/>
            <p:nvPr/>
          </p:nvSpPr>
          <p:spPr>
            <a:xfrm flipV="1">
              <a:off x="180000" y="180000"/>
              <a:ext cx="4330700" cy="182434"/>
            </a:xfrm>
            <a:custGeom>
              <a:avLst/>
              <a:gdLst>
                <a:gd name="connsiteX0" fmla="*/ 0 w 4330700"/>
                <a:gd name="connsiteY0" fmla="*/ 0 h 588834"/>
                <a:gd name="connsiteX1" fmla="*/ 4330700 w 4330700"/>
                <a:gd name="connsiteY1" fmla="*/ 0 h 588834"/>
                <a:gd name="connsiteX2" fmla="*/ 4330700 w 4330700"/>
                <a:gd name="connsiteY2" fmla="*/ 588834 h 588834"/>
                <a:gd name="connsiteX3" fmla="*/ 0 w 4330700"/>
                <a:gd name="connsiteY3" fmla="*/ 588834 h 588834"/>
                <a:gd name="connsiteX4" fmla="*/ 0 w 4330700"/>
                <a:gd name="connsiteY4" fmla="*/ 0 h 588834"/>
                <a:gd name="connsiteX0" fmla="*/ 4330700 w 4422140"/>
                <a:gd name="connsiteY0" fmla="*/ 0 h 588834"/>
                <a:gd name="connsiteX1" fmla="*/ 4330700 w 4422140"/>
                <a:gd name="connsiteY1" fmla="*/ 588834 h 588834"/>
                <a:gd name="connsiteX2" fmla="*/ 0 w 4422140"/>
                <a:gd name="connsiteY2" fmla="*/ 588834 h 588834"/>
                <a:gd name="connsiteX3" fmla="*/ 0 w 4422140"/>
                <a:gd name="connsiteY3" fmla="*/ 0 h 588834"/>
                <a:gd name="connsiteX4" fmla="*/ 4422140 w 4422140"/>
                <a:gd name="connsiteY4" fmla="*/ 91440 h 588834"/>
                <a:gd name="connsiteX0" fmla="*/ 4330700 w 4330700"/>
                <a:gd name="connsiteY0" fmla="*/ 0 h 588834"/>
                <a:gd name="connsiteX1" fmla="*/ 4330700 w 4330700"/>
                <a:gd name="connsiteY1" fmla="*/ 588834 h 588834"/>
                <a:gd name="connsiteX2" fmla="*/ 0 w 4330700"/>
                <a:gd name="connsiteY2" fmla="*/ 588834 h 588834"/>
                <a:gd name="connsiteX3" fmla="*/ 0 w 4330700"/>
                <a:gd name="connsiteY3" fmla="*/ 0 h 58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0700" h="588834">
                  <a:moveTo>
                    <a:pt x="4330700" y="0"/>
                  </a:moveTo>
                  <a:lnTo>
                    <a:pt x="4330700" y="588834"/>
                  </a:lnTo>
                  <a:lnTo>
                    <a:pt x="0" y="588834"/>
                  </a:lnTo>
                  <a:lnTo>
                    <a:pt x="0" y="0"/>
                  </a:lnTo>
                </a:path>
              </a:pathLst>
            </a:cu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dirty="0"/>
            </a:p>
          </p:txBody>
        </p:sp>
      </p:grpSp>
      <p:sp>
        <p:nvSpPr>
          <p:cNvPr id="33" name="Segnaposto testo 8">
            <a:extLst>
              <a:ext uri="{FF2B5EF4-FFF2-40B4-BE49-F238E27FC236}">
                <a16:creationId xmlns:a16="http://schemas.microsoft.com/office/drawing/2014/main" id="{88A88076-4208-4A97-A015-3DFBFCC94A7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502388" y="3859797"/>
            <a:ext cx="1872000" cy="360000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it-IT" dirty="0"/>
              <a:t>Punto elenco 1</a:t>
            </a:r>
          </a:p>
        </p:txBody>
      </p:sp>
      <p:sp>
        <p:nvSpPr>
          <p:cNvPr id="34" name="Segnaposto testo 10">
            <a:extLst>
              <a:ext uri="{FF2B5EF4-FFF2-40B4-BE49-F238E27FC236}">
                <a16:creationId xmlns:a16="http://schemas.microsoft.com/office/drawing/2014/main" id="{C0468E64-5403-40FE-84BE-184FCF30EA38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502388" y="4348309"/>
            <a:ext cx="1872000" cy="36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Descrizione punto elenco</a:t>
            </a:r>
          </a:p>
        </p:txBody>
      </p:sp>
      <p:sp>
        <p:nvSpPr>
          <p:cNvPr id="35" name="Segnaposto testo 8">
            <a:extLst>
              <a:ext uri="{FF2B5EF4-FFF2-40B4-BE49-F238E27FC236}">
                <a16:creationId xmlns:a16="http://schemas.microsoft.com/office/drawing/2014/main" id="{D0CF6241-B0D3-4D20-B605-DD302BA1D6C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899313" y="3859797"/>
            <a:ext cx="1872000" cy="360000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it-IT" dirty="0"/>
              <a:t>Punto elenco 2</a:t>
            </a:r>
          </a:p>
        </p:txBody>
      </p:sp>
      <p:sp>
        <p:nvSpPr>
          <p:cNvPr id="36" name="Segnaposto testo 10">
            <a:extLst>
              <a:ext uri="{FF2B5EF4-FFF2-40B4-BE49-F238E27FC236}">
                <a16:creationId xmlns:a16="http://schemas.microsoft.com/office/drawing/2014/main" id="{711DB09A-A42D-4902-AF3E-5D0DC168C285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899313" y="4348309"/>
            <a:ext cx="1872000" cy="36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Descrizione punto elenco</a:t>
            </a:r>
          </a:p>
        </p:txBody>
      </p:sp>
      <p:sp>
        <p:nvSpPr>
          <p:cNvPr id="37" name="Segnaposto immagine 15">
            <a:extLst>
              <a:ext uri="{FF2B5EF4-FFF2-40B4-BE49-F238E27FC236}">
                <a16:creationId xmlns:a16="http://schemas.microsoft.com/office/drawing/2014/main" id="{E96186ED-3118-47CD-987B-87DECE43F025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5130008" y="3859797"/>
            <a:ext cx="1219835" cy="1219835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0" rIns="108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it-IT" smtClean="0"/>
              <a:t>Fare clic sull'icona per inserire un'immagine</a:t>
            </a:r>
            <a:endParaRPr lang="it-IT" dirty="0"/>
          </a:p>
        </p:txBody>
      </p:sp>
      <p:sp>
        <p:nvSpPr>
          <p:cNvPr id="38" name="Segnaposto immagine 15">
            <a:extLst>
              <a:ext uri="{FF2B5EF4-FFF2-40B4-BE49-F238E27FC236}">
                <a16:creationId xmlns:a16="http://schemas.microsoft.com/office/drawing/2014/main" id="{BF2BC07A-75E7-4434-B71D-F48A7ADA8048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8526933" y="3859797"/>
            <a:ext cx="1219835" cy="1219835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0" rIns="108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it-IT" smtClean="0"/>
              <a:t>Fare clic sull'icona per inserire un'immagine</a:t>
            </a:r>
            <a:endParaRPr lang="it-IT" dirty="0"/>
          </a:p>
        </p:txBody>
      </p:sp>
      <p:sp>
        <p:nvSpPr>
          <p:cNvPr id="24" name="Rettangolo 6">
            <a:extLst>
              <a:ext uri="{FF2B5EF4-FFF2-40B4-BE49-F238E27FC236}">
                <a16:creationId xmlns:a16="http://schemas.microsoft.com/office/drawing/2014/main" id="{CEDEC4EC-1B7D-4C30-9BDC-ED714BC0AD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6502388" y="3311998"/>
            <a:ext cx="1836000" cy="1440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28" name="Rettangolo 6">
            <a:extLst>
              <a:ext uri="{FF2B5EF4-FFF2-40B4-BE49-F238E27FC236}">
                <a16:creationId xmlns:a16="http://schemas.microsoft.com/office/drawing/2014/main" id="{61B31970-0B46-450B-916F-74D6DEF9B8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9917313" y="3311998"/>
            <a:ext cx="1836000" cy="1440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29" name="Rettangolo 6">
            <a:extLst>
              <a:ext uri="{FF2B5EF4-FFF2-40B4-BE49-F238E27FC236}">
                <a16:creationId xmlns:a16="http://schemas.microsoft.com/office/drawing/2014/main" id="{950320AF-7644-49E1-9D16-7054771391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6502388" y="4935521"/>
            <a:ext cx="1836000" cy="1440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30" name="Rettangolo 6">
            <a:extLst>
              <a:ext uri="{FF2B5EF4-FFF2-40B4-BE49-F238E27FC236}">
                <a16:creationId xmlns:a16="http://schemas.microsoft.com/office/drawing/2014/main" id="{D36D919E-E710-495F-8E8C-3A987E502C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9917313" y="4935521"/>
            <a:ext cx="1836000" cy="144000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80651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A4BB9D81-6871-4A9D-BF45-2D079E8030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3465" y="812097"/>
            <a:ext cx="11528535" cy="5645385"/>
          </a:xfrm>
          <a:prstGeom prst="rect">
            <a:avLst/>
          </a:prstGeom>
        </p:spPr>
      </p:pic>
      <p:sp>
        <p:nvSpPr>
          <p:cNvPr id="8" name="Segnaposto immagine 10">
            <a:extLst>
              <a:ext uri="{FF2B5EF4-FFF2-40B4-BE49-F238E27FC236}">
                <a16:creationId xmlns:a16="http://schemas.microsoft.com/office/drawing/2014/main" id="{D7C80831-068A-4F76-B718-3D893A2E5B2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217319" y="1255405"/>
            <a:ext cx="6974680" cy="3935414"/>
          </a:xfrm>
          <a:solidFill>
            <a:schemeClr val="bg1">
              <a:lumMod val="9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it-IT" dirty="0"/>
              <a:t>Inserire o trascinare il design dello schermo qui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370" y="3955774"/>
            <a:ext cx="3978665" cy="1976617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it-IT" smtClean="0"/>
              <a:t>Modifica gli stili del testo dello schema</a:t>
            </a:r>
          </a:p>
          <a:p>
            <a:pPr lvl="1" rtl="0"/>
            <a:r>
              <a:rPr lang="it-IT" smtClean="0"/>
              <a:t>Secondo livello</a:t>
            </a:r>
          </a:p>
          <a:p>
            <a:pPr lvl="2" rtl="0"/>
            <a:r>
              <a:rPr lang="it-IT" smtClean="0"/>
              <a:t>Terzo livello</a:t>
            </a:r>
          </a:p>
          <a:p>
            <a:pPr lvl="3" rtl="0"/>
            <a:r>
              <a:rPr lang="it-IT" smtClean="0"/>
              <a:t>Quarto livello</a:t>
            </a:r>
          </a:p>
          <a:p>
            <a:pPr lvl="4" rtl="0"/>
            <a:r>
              <a:rPr lang="it-IT" smtClean="0"/>
              <a:t>Quinto livello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A5F0423-B6EE-42FD-9306-5E965142C6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‹N›</a:t>
            </a:fld>
            <a:endParaRPr lang="it-IT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BCE01B6-FB5C-471B-B95B-DB3DC8A0E4B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9" name="Titolo 8">
            <a:extLst>
              <a:ext uri="{FF2B5EF4-FFF2-40B4-BE49-F238E27FC236}">
                <a16:creationId xmlns:a16="http://schemas.microsoft.com/office/drawing/2014/main" id="{5CA0D6D2-4DA0-4AEE-95C1-E8BDD05153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3971035" cy="432000"/>
          </a:xfrm>
        </p:spPr>
        <p:txBody>
          <a:bodyPr rtlCol="0" anchor="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dirty="0"/>
              <a:t>Fare clic per modificare il titolo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6E450DC-177B-4710-8122-B192B58AB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3863" y="2563813"/>
            <a:ext cx="3979862" cy="1212850"/>
          </a:xfrm>
        </p:spPr>
        <p:txBody>
          <a:bodyPr rtlCol="0" anchor="b"/>
          <a:lstStyle>
            <a:lvl1pPr marL="0" indent="0">
              <a:buNone/>
              <a:defRPr sz="2800">
                <a:latin typeface="+mj-lt"/>
              </a:defRPr>
            </a:lvl1pPr>
            <a:lvl2pPr marL="266700" indent="0">
              <a:buNone/>
              <a:defRPr>
                <a:latin typeface="+mj-lt"/>
              </a:defRPr>
            </a:lvl2pPr>
            <a:lvl3pPr marL="542925" indent="0">
              <a:buNone/>
              <a:defRPr>
                <a:latin typeface="+mj-lt"/>
              </a:defRPr>
            </a:lvl3pPr>
            <a:lvl4pPr marL="809625" indent="0">
              <a:buNone/>
              <a:defRPr>
                <a:latin typeface="+mj-lt"/>
              </a:defRPr>
            </a:lvl4pPr>
            <a:lvl5pPr marL="1076325" indent="0">
              <a:buNone/>
              <a:defRPr>
                <a:latin typeface="+mj-lt"/>
              </a:defRPr>
            </a:lvl5pPr>
          </a:lstStyle>
          <a:p>
            <a:pPr lvl="0" rtl="0"/>
            <a:r>
              <a:rPr lang="it-IT" dirty="0"/>
              <a:t>Testo enfatizzato</a:t>
            </a:r>
          </a:p>
        </p:txBody>
      </p:sp>
    </p:spTree>
    <p:extLst>
      <p:ext uri="{BB962C8B-B14F-4D97-AF65-F5344CB8AC3E}">
        <p14:creationId xmlns:p14="http://schemas.microsoft.com/office/powerpoint/2010/main" val="4197012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it-IT" smtClean="0"/>
              <a:pPr rtl="0"/>
              <a:t>‹N›</a:t>
            </a:fld>
            <a:endParaRPr lang="it-IT" dirty="0"/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07F18567-9326-411F-BA8D-561D58C7DD9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77185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it-IT" dirty="0"/>
              <a:t>Punto elenco 2</a:t>
            </a:r>
          </a:p>
        </p:txBody>
      </p:sp>
      <p:sp>
        <p:nvSpPr>
          <p:cNvPr id="10" name="Segnaposto testo 10">
            <a:extLst>
              <a:ext uri="{FF2B5EF4-FFF2-40B4-BE49-F238E27FC236}">
                <a16:creationId xmlns:a16="http://schemas.microsoft.com/office/drawing/2014/main" id="{39809F78-EA1B-4C23-A53E-7DE8B4A6AE1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771850" y="4605832"/>
            <a:ext cx="198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Descrizione punto elenco</a:t>
            </a:r>
          </a:p>
        </p:txBody>
      </p:sp>
      <p:sp>
        <p:nvSpPr>
          <p:cNvPr id="11" name="Segnaposto testo 8">
            <a:extLst>
              <a:ext uri="{FF2B5EF4-FFF2-40B4-BE49-F238E27FC236}">
                <a16:creationId xmlns:a16="http://schemas.microsoft.com/office/drawing/2014/main" id="{97E7DC10-1618-471B-9441-C640C7FEDD3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11190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it-IT" dirty="0"/>
              <a:t>Punto elenco 3</a:t>
            </a:r>
          </a:p>
        </p:txBody>
      </p:sp>
      <p:sp>
        <p:nvSpPr>
          <p:cNvPr id="12" name="Segnaposto testo 10">
            <a:extLst>
              <a:ext uri="{FF2B5EF4-FFF2-40B4-BE49-F238E27FC236}">
                <a16:creationId xmlns:a16="http://schemas.microsoft.com/office/drawing/2014/main" id="{20AEB661-858B-44C9-9484-E540E04AD36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111900" y="4605832"/>
            <a:ext cx="198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Descrizione punto elenco</a:t>
            </a:r>
          </a:p>
        </p:txBody>
      </p:sp>
      <p:sp>
        <p:nvSpPr>
          <p:cNvPr id="13" name="Segnaposto testo 8">
            <a:extLst>
              <a:ext uri="{FF2B5EF4-FFF2-40B4-BE49-F238E27FC236}">
                <a16:creationId xmlns:a16="http://schemas.microsoft.com/office/drawing/2014/main" id="{FDB26B40-5901-4EF0-BCF0-55677E28B17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45195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it-IT" dirty="0"/>
              <a:t>Punto elenco 4</a:t>
            </a:r>
          </a:p>
        </p:txBody>
      </p:sp>
      <p:sp>
        <p:nvSpPr>
          <p:cNvPr id="14" name="Segnaposto testo 10">
            <a:extLst>
              <a:ext uri="{FF2B5EF4-FFF2-40B4-BE49-F238E27FC236}">
                <a16:creationId xmlns:a16="http://schemas.microsoft.com/office/drawing/2014/main" id="{CCEAE0AB-74EC-4097-A534-A578F109793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451950" y="4605832"/>
            <a:ext cx="198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it-IT" dirty="0"/>
              <a:t>Descrizione punto elenco</a:t>
            </a:r>
          </a:p>
        </p:txBody>
      </p:sp>
      <p:sp>
        <p:nvSpPr>
          <p:cNvPr id="18" name="Segnaposto immagine 15">
            <a:extLst>
              <a:ext uri="{FF2B5EF4-FFF2-40B4-BE49-F238E27FC236}">
                <a16:creationId xmlns:a16="http://schemas.microsoft.com/office/drawing/2014/main" id="{43CBE128-6D8D-4605-B225-5A34FFB1F25B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3023850" y="1981486"/>
            <a:ext cx="1476000" cy="147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it-IT" smtClean="0"/>
              <a:t>Fare clic sull'icona per inserire un'immagine</a:t>
            </a:r>
            <a:endParaRPr lang="it-IT" dirty="0"/>
          </a:p>
        </p:txBody>
      </p:sp>
      <p:sp>
        <p:nvSpPr>
          <p:cNvPr id="19" name="Segnaposto immagine 15">
            <a:extLst>
              <a:ext uri="{FF2B5EF4-FFF2-40B4-BE49-F238E27FC236}">
                <a16:creationId xmlns:a16="http://schemas.microsoft.com/office/drawing/2014/main" id="{E63C0874-8701-4CED-B60A-61A655FB5A5F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5363900" y="1981486"/>
            <a:ext cx="1476000" cy="147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it-IT" smtClean="0"/>
              <a:t>Fare clic sull'icona per inserire un'immagine</a:t>
            </a:r>
            <a:endParaRPr lang="it-IT" dirty="0"/>
          </a:p>
        </p:txBody>
      </p:sp>
      <p:sp>
        <p:nvSpPr>
          <p:cNvPr id="20" name="Segnaposto immagine 15">
            <a:extLst>
              <a:ext uri="{FF2B5EF4-FFF2-40B4-BE49-F238E27FC236}">
                <a16:creationId xmlns:a16="http://schemas.microsoft.com/office/drawing/2014/main" id="{F223D9C7-A9C3-4D38-B4D8-9CAB3A19CF51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703950" y="1981486"/>
            <a:ext cx="1476000" cy="147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it-IT" smtClean="0"/>
              <a:t>Fare clic sull'icona per inserire un'immagine</a:t>
            </a:r>
            <a:endParaRPr lang="it-IT" dirty="0"/>
          </a:p>
        </p:txBody>
      </p:sp>
      <p:sp>
        <p:nvSpPr>
          <p:cNvPr id="22" name="Segnaposto testo 5">
            <a:extLst>
              <a:ext uri="{FF2B5EF4-FFF2-40B4-BE49-F238E27FC236}">
                <a16:creationId xmlns:a16="http://schemas.microsoft.com/office/drawing/2014/main" id="{AE3E6576-B268-4232-858E-037F3AFA53D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it-IT" dirty="0"/>
              <a:t>Sottotitolo</a:t>
            </a:r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0DFB96B7-45A3-4381-89C2-4A31A565FF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2843850" y="1642400"/>
            <a:ext cx="6516100" cy="2131094"/>
            <a:chOff x="2843850" y="1642400"/>
            <a:chExt cx="1836000" cy="2131094"/>
          </a:xfrm>
        </p:grpSpPr>
        <p:sp>
          <p:nvSpPr>
            <p:cNvPr id="16" name="Rettangolo 6">
              <a:extLst>
                <a:ext uri="{FF2B5EF4-FFF2-40B4-BE49-F238E27FC236}">
                  <a16:creationId xmlns:a16="http://schemas.microsoft.com/office/drawing/2014/main" id="{57C639D3-D14E-4739-A805-8BD1EE3723AB}"/>
                </a:ext>
              </a:extLst>
            </p:cNvPr>
            <p:cNvSpPr/>
            <p:nvPr/>
          </p:nvSpPr>
          <p:spPr>
            <a:xfrm>
              <a:off x="2843850" y="3629494"/>
              <a:ext cx="1836000" cy="144000"/>
            </a:xfrm>
            <a:custGeom>
              <a:avLst/>
              <a:gdLst>
                <a:gd name="connsiteX0" fmla="*/ 0 w 4330700"/>
                <a:gd name="connsiteY0" fmla="*/ 0 h 588834"/>
                <a:gd name="connsiteX1" fmla="*/ 4330700 w 4330700"/>
                <a:gd name="connsiteY1" fmla="*/ 0 h 588834"/>
                <a:gd name="connsiteX2" fmla="*/ 4330700 w 4330700"/>
                <a:gd name="connsiteY2" fmla="*/ 588834 h 588834"/>
                <a:gd name="connsiteX3" fmla="*/ 0 w 4330700"/>
                <a:gd name="connsiteY3" fmla="*/ 588834 h 588834"/>
                <a:gd name="connsiteX4" fmla="*/ 0 w 4330700"/>
                <a:gd name="connsiteY4" fmla="*/ 0 h 588834"/>
                <a:gd name="connsiteX0" fmla="*/ 4330700 w 4422140"/>
                <a:gd name="connsiteY0" fmla="*/ 0 h 588834"/>
                <a:gd name="connsiteX1" fmla="*/ 4330700 w 4422140"/>
                <a:gd name="connsiteY1" fmla="*/ 588834 h 588834"/>
                <a:gd name="connsiteX2" fmla="*/ 0 w 4422140"/>
                <a:gd name="connsiteY2" fmla="*/ 588834 h 588834"/>
                <a:gd name="connsiteX3" fmla="*/ 0 w 4422140"/>
                <a:gd name="connsiteY3" fmla="*/ 0 h 588834"/>
                <a:gd name="connsiteX4" fmla="*/ 4422140 w 4422140"/>
                <a:gd name="connsiteY4" fmla="*/ 91440 h 588834"/>
                <a:gd name="connsiteX0" fmla="*/ 4330700 w 4330700"/>
                <a:gd name="connsiteY0" fmla="*/ 0 h 588834"/>
                <a:gd name="connsiteX1" fmla="*/ 4330700 w 4330700"/>
                <a:gd name="connsiteY1" fmla="*/ 588834 h 588834"/>
                <a:gd name="connsiteX2" fmla="*/ 0 w 4330700"/>
                <a:gd name="connsiteY2" fmla="*/ 588834 h 588834"/>
                <a:gd name="connsiteX3" fmla="*/ 0 w 4330700"/>
                <a:gd name="connsiteY3" fmla="*/ 0 h 58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0700" h="588834">
                  <a:moveTo>
                    <a:pt x="4330700" y="0"/>
                  </a:moveTo>
                  <a:lnTo>
                    <a:pt x="4330700" y="588834"/>
                  </a:lnTo>
                  <a:lnTo>
                    <a:pt x="0" y="588834"/>
                  </a:lnTo>
                  <a:lnTo>
                    <a:pt x="0" y="0"/>
                  </a:lnTo>
                </a:path>
              </a:pathLst>
            </a:cu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dirty="0"/>
            </a:p>
          </p:txBody>
        </p:sp>
        <p:sp>
          <p:nvSpPr>
            <p:cNvPr id="17" name="Rettangolo 6">
              <a:extLst>
                <a:ext uri="{FF2B5EF4-FFF2-40B4-BE49-F238E27FC236}">
                  <a16:creationId xmlns:a16="http://schemas.microsoft.com/office/drawing/2014/main" id="{3552379E-CA58-42E4-929B-E0CDE195CFB4}"/>
                </a:ext>
              </a:extLst>
            </p:cNvPr>
            <p:cNvSpPr/>
            <p:nvPr/>
          </p:nvSpPr>
          <p:spPr>
            <a:xfrm flipV="1">
              <a:off x="2843850" y="1642400"/>
              <a:ext cx="1836000" cy="144000"/>
            </a:xfrm>
            <a:custGeom>
              <a:avLst/>
              <a:gdLst>
                <a:gd name="connsiteX0" fmla="*/ 0 w 4330700"/>
                <a:gd name="connsiteY0" fmla="*/ 0 h 588834"/>
                <a:gd name="connsiteX1" fmla="*/ 4330700 w 4330700"/>
                <a:gd name="connsiteY1" fmla="*/ 0 h 588834"/>
                <a:gd name="connsiteX2" fmla="*/ 4330700 w 4330700"/>
                <a:gd name="connsiteY2" fmla="*/ 588834 h 588834"/>
                <a:gd name="connsiteX3" fmla="*/ 0 w 4330700"/>
                <a:gd name="connsiteY3" fmla="*/ 588834 h 588834"/>
                <a:gd name="connsiteX4" fmla="*/ 0 w 4330700"/>
                <a:gd name="connsiteY4" fmla="*/ 0 h 588834"/>
                <a:gd name="connsiteX0" fmla="*/ 4330700 w 4422140"/>
                <a:gd name="connsiteY0" fmla="*/ 0 h 588834"/>
                <a:gd name="connsiteX1" fmla="*/ 4330700 w 4422140"/>
                <a:gd name="connsiteY1" fmla="*/ 588834 h 588834"/>
                <a:gd name="connsiteX2" fmla="*/ 0 w 4422140"/>
                <a:gd name="connsiteY2" fmla="*/ 588834 h 588834"/>
                <a:gd name="connsiteX3" fmla="*/ 0 w 4422140"/>
                <a:gd name="connsiteY3" fmla="*/ 0 h 588834"/>
                <a:gd name="connsiteX4" fmla="*/ 4422140 w 4422140"/>
                <a:gd name="connsiteY4" fmla="*/ 91440 h 588834"/>
                <a:gd name="connsiteX0" fmla="*/ 4330700 w 4330700"/>
                <a:gd name="connsiteY0" fmla="*/ 0 h 588834"/>
                <a:gd name="connsiteX1" fmla="*/ 4330700 w 4330700"/>
                <a:gd name="connsiteY1" fmla="*/ 588834 h 588834"/>
                <a:gd name="connsiteX2" fmla="*/ 0 w 4330700"/>
                <a:gd name="connsiteY2" fmla="*/ 588834 h 588834"/>
                <a:gd name="connsiteX3" fmla="*/ 0 w 4330700"/>
                <a:gd name="connsiteY3" fmla="*/ 0 h 58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0700" h="588834">
                  <a:moveTo>
                    <a:pt x="4330700" y="0"/>
                  </a:moveTo>
                  <a:lnTo>
                    <a:pt x="4330700" y="588834"/>
                  </a:lnTo>
                  <a:lnTo>
                    <a:pt x="0" y="588834"/>
                  </a:lnTo>
                  <a:lnTo>
                    <a:pt x="0" y="0"/>
                  </a:lnTo>
                </a:path>
              </a:pathLst>
            </a:cu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dirty="0"/>
            </a:p>
          </p:txBody>
        </p:sp>
      </p:grpSp>
    </p:spTree>
    <p:extLst>
      <p:ext uri="{BB962C8B-B14F-4D97-AF65-F5344CB8AC3E}">
        <p14:creationId xmlns:p14="http://schemas.microsoft.com/office/powerpoint/2010/main" val="883970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3C4608B7-DD3E-4FE7-99F3-5F9903CF962C}"/>
              </a:ext>
            </a:extLst>
          </p:cNvPr>
          <p:cNvSpPr/>
          <p:nvPr userDrawn="1"/>
        </p:nvSpPr>
        <p:spPr>
          <a:xfrm>
            <a:off x="11408062" y="6126183"/>
            <a:ext cx="540000" cy="5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0014CD90-8DA5-4100-A913-BD3783FA44B9}"/>
              </a:ext>
            </a:extLst>
          </p:cNvPr>
          <p:cNvSpPr/>
          <p:nvPr userDrawn="1"/>
        </p:nvSpPr>
        <p:spPr>
          <a:xfrm>
            <a:off x="0" y="6780458"/>
            <a:ext cx="12192000" cy="775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4370" y="1272208"/>
            <a:ext cx="11340000" cy="46601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it-IT" dirty="0"/>
              <a:t>Modifica gli stili del testo dello schema</a:t>
            </a:r>
          </a:p>
          <a:p>
            <a:pPr lvl="1" rtl="0"/>
            <a:r>
              <a:rPr lang="it-IT" dirty="0"/>
              <a:t>Secondo livello</a:t>
            </a:r>
          </a:p>
          <a:p>
            <a:pPr lvl="2" rtl="0"/>
            <a:r>
              <a:rPr lang="it-IT" dirty="0"/>
              <a:t>Terzo livello</a:t>
            </a:r>
          </a:p>
          <a:p>
            <a:pPr lvl="3" rtl="0"/>
            <a:r>
              <a:rPr lang="it-IT" dirty="0"/>
              <a:t>Quarto livello</a:t>
            </a:r>
          </a:p>
          <a:p>
            <a:pPr lvl="4" rtl="0"/>
            <a:r>
              <a:rPr lang="it-IT" dirty="0"/>
              <a:t>Quinto livello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89975" y="6487997"/>
            <a:ext cx="4114800" cy="20610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09431" y="6213621"/>
            <a:ext cx="53726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600" b="1" i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rtl="0"/>
            <a:fld id="{19B51A1E-902D-48AF-9020-955120F399B6}" type="slidenum">
              <a:rPr lang="it-IT" smtClean="0"/>
              <a:pPr rtl="0"/>
              <a:t>‹N›</a:t>
            </a:fld>
            <a:endParaRPr lang="it-IT" dirty="0"/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227520FF-02C3-4FC8-9DD4-6FD4DAE01FE9}"/>
              </a:ext>
            </a:extLst>
          </p:cNvPr>
          <p:cNvCxnSpPr>
            <a:cxnSpLocks/>
          </p:cNvCxnSpPr>
          <p:nvPr userDrawn="1"/>
        </p:nvCxnSpPr>
        <p:spPr>
          <a:xfrm>
            <a:off x="11408062" y="6780192"/>
            <a:ext cx="540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ttangolo 18">
            <a:extLst>
              <a:ext uri="{FF2B5EF4-FFF2-40B4-BE49-F238E27FC236}">
                <a16:creationId xmlns:a16="http://schemas.microsoft.com/office/drawing/2014/main" id="{D948D9BA-F531-48FF-BE31-0248EF5CC454}"/>
              </a:ext>
            </a:extLst>
          </p:cNvPr>
          <p:cNvSpPr/>
          <p:nvPr userDrawn="1"/>
        </p:nvSpPr>
        <p:spPr>
          <a:xfrm>
            <a:off x="0" y="6780458"/>
            <a:ext cx="11232000" cy="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C637404C-CCC9-46CA-A9D3-525E2E6FC73B}"/>
              </a:ext>
            </a:extLst>
          </p:cNvPr>
          <p:cNvGrpSpPr/>
          <p:nvPr userDrawn="1"/>
        </p:nvGrpSpPr>
        <p:grpSpPr>
          <a:xfrm>
            <a:off x="9874905" y="6130433"/>
            <a:ext cx="1329870" cy="320195"/>
            <a:chOff x="1985170" y="1950690"/>
            <a:chExt cx="2173095" cy="523220"/>
          </a:xfrm>
        </p:grpSpPr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05EB3BD8-4375-44FB-9E9D-0FB76CBA224D}"/>
                </a:ext>
              </a:extLst>
            </p:cNvPr>
            <p:cNvSpPr/>
            <p:nvPr/>
          </p:nvSpPr>
          <p:spPr>
            <a:xfrm>
              <a:off x="1985170" y="1950690"/>
              <a:ext cx="2173095" cy="52322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95000"/>
                </a:schemeClr>
              </a:solidFill>
            </a:ln>
          </p:spPr>
          <p:txBody>
            <a:bodyPr wrap="none" rtlCol="0" anchor="ctr">
              <a:noAutofit/>
            </a:bodyPr>
            <a:lstStyle/>
            <a:p>
              <a:pPr algn="ctr" rtl="0"/>
              <a:r>
                <a:rPr lang="it-IT" sz="1200" b="1" dirty="0" err="1">
                  <a:solidFill>
                    <a:schemeClr val="bg1"/>
                  </a:solidFill>
                  <a:latin typeface="+mj-lt"/>
                </a:rPr>
                <a:t>Contoso</a:t>
              </a:r>
              <a:r>
                <a:rPr lang="it-IT" sz="12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it-IT" sz="1200" i="1" dirty="0">
                  <a:solidFill>
                    <a:schemeClr val="bg1"/>
                  </a:solidFill>
                  <a:latin typeface="+mj-lt"/>
                </a:rPr>
                <a:t>Ltd</a:t>
              </a:r>
              <a:r>
                <a:rPr lang="it-IT" sz="1200" dirty="0">
                  <a:solidFill>
                    <a:schemeClr val="bg1"/>
                  </a:solidFill>
                  <a:latin typeface="+mj-lt"/>
                </a:rPr>
                <a:t>.</a:t>
              </a:r>
            </a:p>
          </p:txBody>
        </p:sp>
        <p:sp>
          <p:nvSpPr>
            <p:cNvPr id="14" name="Rettangolo 6">
              <a:extLst>
                <a:ext uri="{FF2B5EF4-FFF2-40B4-BE49-F238E27FC236}">
                  <a16:creationId xmlns:a16="http://schemas.microsoft.com/office/drawing/2014/main" id="{BCC973EA-C8AF-4B29-93CC-A9F4F15E238E}"/>
                </a:ext>
              </a:extLst>
            </p:cNvPr>
            <p:cNvSpPr/>
            <p:nvPr/>
          </p:nvSpPr>
          <p:spPr>
            <a:xfrm flipV="1">
              <a:off x="2087087" y="2034539"/>
              <a:ext cx="203115" cy="177761"/>
            </a:xfrm>
            <a:custGeom>
              <a:avLst/>
              <a:gdLst>
                <a:gd name="connsiteX0" fmla="*/ 0 w 4330700"/>
                <a:gd name="connsiteY0" fmla="*/ 0 h 588834"/>
                <a:gd name="connsiteX1" fmla="*/ 4330700 w 4330700"/>
                <a:gd name="connsiteY1" fmla="*/ 0 h 588834"/>
                <a:gd name="connsiteX2" fmla="*/ 4330700 w 4330700"/>
                <a:gd name="connsiteY2" fmla="*/ 588834 h 588834"/>
                <a:gd name="connsiteX3" fmla="*/ 0 w 4330700"/>
                <a:gd name="connsiteY3" fmla="*/ 588834 h 588834"/>
                <a:gd name="connsiteX4" fmla="*/ 0 w 4330700"/>
                <a:gd name="connsiteY4" fmla="*/ 0 h 588834"/>
                <a:gd name="connsiteX0" fmla="*/ 4330700 w 4422140"/>
                <a:gd name="connsiteY0" fmla="*/ 0 h 588834"/>
                <a:gd name="connsiteX1" fmla="*/ 4330700 w 4422140"/>
                <a:gd name="connsiteY1" fmla="*/ 588834 h 588834"/>
                <a:gd name="connsiteX2" fmla="*/ 0 w 4422140"/>
                <a:gd name="connsiteY2" fmla="*/ 588834 h 588834"/>
                <a:gd name="connsiteX3" fmla="*/ 0 w 4422140"/>
                <a:gd name="connsiteY3" fmla="*/ 0 h 588834"/>
                <a:gd name="connsiteX4" fmla="*/ 4422140 w 4422140"/>
                <a:gd name="connsiteY4" fmla="*/ 91440 h 588834"/>
                <a:gd name="connsiteX0" fmla="*/ 4330700 w 4330700"/>
                <a:gd name="connsiteY0" fmla="*/ 0 h 588834"/>
                <a:gd name="connsiteX1" fmla="*/ 4330700 w 4330700"/>
                <a:gd name="connsiteY1" fmla="*/ 588834 h 588834"/>
                <a:gd name="connsiteX2" fmla="*/ 0 w 4330700"/>
                <a:gd name="connsiteY2" fmla="*/ 588834 h 588834"/>
                <a:gd name="connsiteX3" fmla="*/ 0 w 4330700"/>
                <a:gd name="connsiteY3" fmla="*/ 0 h 588834"/>
                <a:gd name="connsiteX0" fmla="*/ 4330700 w 4330700"/>
                <a:gd name="connsiteY0" fmla="*/ 588834 h 588834"/>
                <a:gd name="connsiteX1" fmla="*/ 0 w 4330700"/>
                <a:gd name="connsiteY1" fmla="*/ 588834 h 588834"/>
                <a:gd name="connsiteX2" fmla="*/ 0 w 4330700"/>
                <a:gd name="connsiteY2" fmla="*/ 0 h 588834"/>
                <a:gd name="connsiteX0" fmla="*/ 550806 w 550806"/>
                <a:gd name="connsiteY0" fmla="*/ 588834 h 588834"/>
                <a:gd name="connsiteX1" fmla="*/ 0 w 550806"/>
                <a:gd name="connsiteY1" fmla="*/ 588834 h 588834"/>
                <a:gd name="connsiteX2" fmla="*/ 0 w 550806"/>
                <a:gd name="connsiteY2" fmla="*/ 0 h 58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0806" h="588834">
                  <a:moveTo>
                    <a:pt x="550806" y="588834"/>
                  </a:moveTo>
                  <a:lnTo>
                    <a:pt x="0" y="588834"/>
                  </a:lnTo>
                  <a:lnTo>
                    <a:pt x="0" y="0"/>
                  </a:lnTo>
                </a:path>
              </a:pathLst>
            </a:cu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50" r:id="rId10"/>
    <p:sldLayoutId id="2147483652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3" r:id="rId18"/>
    <p:sldLayoutId id="2147483656" r:id="rId19"/>
    <p:sldLayoutId id="2147483657" r:id="rId20"/>
    <p:sldLayoutId id="2147483653" r:id="rId21"/>
    <p:sldLayoutId id="2147483654" r:id="rId22"/>
    <p:sldLayoutId id="2147483655" r:id="rId23"/>
    <p:sldLayoutId id="2147483674" r:id="rId2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spc="-10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Calibri" panose="020F0502020204030204" pitchFamily="34" charset="0"/>
        <a:buChar char="○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5" Type="http://schemas.openxmlformats.org/officeDocument/2006/relationships/image" Target="../media/image15.jpg"/><Relationship Id="rId4" Type="http://schemas.openxmlformats.org/officeDocument/2006/relationships/image" Target="../media/image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8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6" Type="http://schemas.openxmlformats.org/officeDocument/2006/relationships/hyperlink" Target="https://galileodiscovery.unipd.it/discovery/fulldisplay?docid=alma990014269480206046&amp;context=L&amp;vid=39UPD_INST:VU1&amp;lang=it&amp;search_scope=catalogo_no_external&amp;adaptor=Local%20Search%20Engine&amp;tab=Everything&amp;query=creator,contains,guillaume,AND&amp;query=title,contains,forma,AND&amp;mode=advanced&amp;offset=0" TargetMode="Externa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2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6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0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4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Relationship Id="rId6" Type="http://schemas.openxmlformats.org/officeDocument/2006/relationships/image" Target="../media/image33.jfif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8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2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7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8.png"/><Relationship Id="rId2" Type="http://schemas.openxmlformats.org/officeDocument/2006/relationships/video" Target="NULL" TargetMode="External"/><Relationship Id="rId1" Type="http://schemas.openxmlformats.org/officeDocument/2006/relationships/tags" Target="../tags/tag4.xml"/><Relationship Id="rId6" Type="http://schemas.openxmlformats.org/officeDocument/2006/relationships/image" Target="../media/image7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9.jp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10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11.JP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12.JP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21">
            <a:extLst>
              <a:ext uri="{FF2B5EF4-FFF2-40B4-BE49-F238E27FC236}">
                <a16:creationId xmlns:a16="http://schemas.microsoft.com/office/drawing/2014/main" id="{BA160141-042F-4099-856C-C1D62E0FF5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000" y="3163899"/>
            <a:ext cx="5249094" cy="1800000"/>
          </a:xfrm>
        </p:spPr>
        <p:txBody>
          <a:bodyPr rtlCol="0"/>
          <a:lstStyle/>
          <a:p>
            <a:pPr rtl="0"/>
            <a:r>
              <a:rPr lang="it-IT" dirty="0" smtClean="0"/>
              <a:t>Mostra</a:t>
            </a:r>
            <a:r>
              <a:rPr lang="it-IT" dirty="0"/>
              <a:t/>
            </a:r>
            <a:br>
              <a:rPr lang="it-IT" dirty="0"/>
            </a:br>
            <a:r>
              <a:rPr lang="it-IT" dirty="0" smtClean="0"/>
              <a:t>bibliografica</a:t>
            </a:r>
            <a:endParaRPr lang="it-IT" dirty="0"/>
          </a:p>
        </p:txBody>
      </p:sp>
      <p:sp>
        <p:nvSpPr>
          <p:cNvPr id="23" name="Sottotitolo 22">
            <a:extLst>
              <a:ext uri="{FF2B5EF4-FFF2-40B4-BE49-F238E27FC236}">
                <a16:creationId xmlns:a16="http://schemas.microsoft.com/office/drawing/2014/main" id="{212BE0C8-3274-44C1-93C2-9347988BD0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it-IT" noProof="1" smtClean="0">
                <a:latin typeface="+mj-lt"/>
              </a:rPr>
              <a:t>in occasione dei 50 anni del corso di Laurea in Psicologia</a:t>
            </a:r>
            <a:endParaRPr lang="it-IT" noProof="1">
              <a:latin typeface="+mj-lt"/>
            </a:endParaRPr>
          </a:p>
        </p:txBody>
      </p:sp>
      <p:grpSp>
        <p:nvGrpSpPr>
          <p:cNvPr id="112" name="Gruppo 111" descr="Parentesi immagine in evidenza&#10;">
            <a:extLst>
              <a:ext uri="{FF2B5EF4-FFF2-40B4-BE49-F238E27FC236}">
                <a16:creationId xmlns:a16="http://schemas.microsoft.com/office/drawing/2014/main" id="{D624720B-51E1-474D-90C6-CD74ED1DA3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144000" y="144000"/>
            <a:ext cx="4860000" cy="6498000"/>
            <a:chOff x="408650" y="404285"/>
            <a:chExt cx="4330700" cy="3164637"/>
          </a:xfrm>
        </p:grpSpPr>
        <p:sp>
          <p:nvSpPr>
            <p:cNvPr id="110" name="Rettangolo 6">
              <a:extLst>
                <a:ext uri="{FF2B5EF4-FFF2-40B4-BE49-F238E27FC236}">
                  <a16:creationId xmlns:a16="http://schemas.microsoft.com/office/drawing/2014/main" id="{E4561AC7-2339-461B-BFF9-BEBEF60974E1}"/>
                </a:ext>
              </a:extLst>
            </p:cNvPr>
            <p:cNvSpPr/>
            <p:nvPr/>
          </p:nvSpPr>
          <p:spPr>
            <a:xfrm>
              <a:off x="408650" y="3386488"/>
              <a:ext cx="4330700" cy="182434"/>
            </a:xfrm>
            <a:custGeom>
              <a:avLst/>
              <a:gdLst>
                <a:gd name="connsiteX0" fmla="*/ 0 w 4330700"/>
                <a:gd name="connsiteY0" fmla="*/ 0 h 588834"/>
                <a:gd name="connsiteX1" fmla="*/ 4330700 w 4330700"/>
                <a:gd name="connsiteY1" fmla="*/ 0 h 588834"/>
                <a:gd name="connsiteX2" fmla="*/ 4330700 w 4330700"/>
                <a:gd name="connsiteY2" fmla="*/ 588834 h 588834"/>
                <a:gd name="connsiteX3" fmla="*/ 0 w 4330700"/>
                <a:gd name="connsiteY3" fmla="*/ 588834 h 588834"/>
                <a:gd name="connsiteX4" fmla="*/ 0 w 4330700"/>
                <a:gd name="connsiteY4" fmla="*/ 0 h 588834"/>
                <a:gd name="connsiteX0" fmla="*/ 4330700 w 4422140"/>
                <a:gd name="connsiteY0" fmla="*/ 0 h 588834"/>
                <a:gd name="connsiteX1" fmla="*/ 4330700 w 4422140"/>
                <a:gd name="connsiteY1" fmla="*/ 588834 h 588834"/>
                <a:gd name="connsiteX2" fmla="*/ 0 w 4422140"/>
                <a:gd name="connsiteY2" fmla="*/ 588834 h 588834"/>
                <a:gd name="connsiteX3" fmla="*/ 0 w 4422140"/>
                <a:gd name="connsiteY3" fmla="*/ 0 h 588834"/>
                <a:gd name="connsiteX4" fmla="*/ 4422140 w 4422140"/>
                <a:gd name="connsiteY4" fmla="*/ 91440 h 588834"/>
                <a:gd name="connsiteX0" fmla="*/ 4330700 w 4330700"/>
                <a:gd name="connsiteY0" fmla="*/ 0 h 588834"/>
                <a:gd name="connsiteX1" fmla="*/ 4330700 w 4330700"/>
                <a:gd name="connsiteY1" fmla="*/ 588834 h 588834"/>
                <a:gd name="connsiteX2" fmla="*/ 0 w 4330700"/>
                <a:gd name="connsiteY2" fmla="*/ 588834 h 588834"/>
                <a:gd name="connsiteX3" fmla="*/ 0 w 4330700"/>
                <a:gd name="connsiteY3" fmla="*/ 0 h 58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0700" h="588834">
                  <a:moveTo>
                    <a:pt x="4330700" y="0"/>
                  </a:moveTo>
                  <a:lnTo>
                    <a:pt x="4330700" y="588834"/>
                  </a:lnTo>
                  <a:lnTo>
                    <a:pt x="0" y="588834"/>
                  </a:lnTo>
                  <a:lnTo>
                    <a:pt x="0" y="0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dirty="0"/>
            </a:p>
          </p:txBody>
        </p:sp>
        <p:sp>
          <p:nvSpPr>
            <p:cNvPr id="111" name="Rettangolo 6">
              <a:extLst>
                <a:ext uri="{FF2B5EF4-FFF2-40B4-BE49-F238E27FC236}">
                  <a16:creationId xmlns:a16="http://schemas.microsoft.com/office/drawing/2014/main" id="{6FFCCB15-66C7-4E86-BF09-14C5B1569970}"/>
                </a:ext>
              </a:extLst>
            </p:cNvPr>
            <p:cNvSpPr/>
            <p:nvPr/>
          </p:nvSpPr>
          <p:spPr>
            <a:xfrm flipV="1">
              <a:off x="408650" y="404285"/>
              <a:ext cx="4330700" cy="182434"/>
            </a:xfrm>
            <a:custGeom>
              <a:avLst/>
              <a:gdLst>
                <a:gd name="connsiteX0" fmla="*/ 0 w 4330700"/>
                <a:gd name="connsiteY0" fmla="*/ 0 h 588834"/>
                <a:gd name="connsiteX1" fmla="*/ 4330700 w 4330700"/>
                <a:gd name="connsiteY1" fmla="*/ 0 h 588834"/>
                <a:gd name="connsiteX2" fmla="*/ 4330700 w 4330700"/>
                <a:gd name="connsiteY2" fmla="*/ 588834 h 588834"/>
                <a:gd name="connsiteX3" fmla="*/ 0 w 4330700"/>
                <a:gd name="connsiteY3" fmla="*/ 588834 h 588834"/>
                <a:gd name="connsiteX4" fmla="*/ 0 w 4330700"/>
                <a:gd name="connsiteY4" fmla="*/ 0 h 588834"/>
                <a:gd name="connsiteX0" fmla="*/ 4330700 w 4422140"/>
                <a:gd name="connsiteY0" fmla="*/ 0 h 588834"/>
                <a:gd name="connsiteX1" fmla="*/ 4330700 w 4422140"/>
                <a:gd name="connsiteY1" fmla="*/ 588834 h 588834"/>
                <a:gd name="connsiteX2" fmla="*/ 0 w 4422140"/>
                <a:gd name="connsiteY2" fmla="*/ 588834 h 588834"/>
                <a:gd name="connsiteX3" fmla="*/ 0 w 4422140"/>
                <a:gd name="connsiteY3" fmla="*/ 0 h 588834"/>
                <a:gd name="connsiteX4" fmla="*/ 4422140 w 4422140"/>
                <a:gd name="connsiteY4" fmla="*/ 91440 h 588834"/>
                <a:gd name="connsiteX0" fmla="*/ 4330700 w 4330700"/>
                <a:gd name="connsiteY0" fmla="*/ 0 h 588834"/>
                <a:gd name="connsiteX1" fmla="*/ 4330700 w 4330700"/>
                <a:gd name="connsiteY1" fmla="*/ 588834 h 588834"/>
                <a:gd name="connsiteX2" fmla="*/ 0 w 4330700"/>
                <a:gd name="connsiteY2" fmla="*/ 588834 h 588834"/>
                <a:gd name="connsiteX3" fmla="*/ 0 w 4330700"/>
                <a:gd name="connsiteY3" fmla="*/ 0 h 58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0700" h="588834">
                  <a:moveTo>
                    <a:pt x="4330700" y="0"/>
                  </a:moveTo>
                  <a:lnTo>
                    <a:pt x="4330700" y="588834"/>
                  </a:lnTo>
                  <a:lnTo>
                    <a:pt x="0" y="588834"/>
                  </a:lnTo>
                  <a:lnTo>
                    <a:pt x="0" y="0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dirty="0"/>
            </a:p>
          </p:txBody>
        </p:sp>
      </p:grpSp>
      <p:sp>
        <p:nvSpPr>
          <p:cNvPr id="3" name="Rettangolo 2">
            <a:extLst>
              <a:ext uri="{FF2B5EF4-FFF2-40B4-BE49-F238E27FC236}">
                <a16:creationId xmlns:a16="http://schemas.microsoft.com/office/drawing/2014/main" id="{5C906931-C069-4BF7-9D34-6BD0A441F1D0}"/>
              </a:ext>
            </a:extLst>
          </p:cNvPr>
          <p:cNvSpPr/>
          <p:nvPr/>
        </p:nvSpPr>
        <p:spPr>
          <a:xfrm>
            <a:off x="317241" y="2484880"/>
            <a:ext cx="3900196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 anchor="ctr">
            <a:noAutofit/>
          </a:bodyPr>
          <a:lstStyle/>
          <a:p>
            <a:pPr algn="ctr" rtl="0"/>
            <a:r>
              <a:rPr lang="it-IT" sz="2000" b="1" dirty="0" smtClean="0">
                <a:solidFill>
                  <a:schemeClr val="bg1"/>
                </a:solidFill>
                <a:latin typeface="+mj-lt"/>
              </a:rPr>
              <a:t>La Biblioteca Metelli presenta</a:t>
            </a:r>
            <a:endParaRPr lang="it-IT" sz="2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WhatsApp Video 2021-10-06 at 17.53.2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6483" end="3206.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0038" y="341449"/>
            <a:ext cx="6096000" cy="335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asellaDiTesto 6"/>
          <p:cNvSpPr txBox="1"/>
          <p:nvPr/>
        </p:nvSpPr>
        <p:spPr>
          <a:xfrm>
            <a:off x="6037711" y="4519533"/>
            <a:ext cx="57383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latin typeface="+mj-lt"/>
              </a:rPr>
              <a:t>Una rassegna di testi e </a:t>
            </a:r>
            <a:r>
              <a:rPr lang="it-IT" b="1" dirty="0" smtClean="0">
                <a:latin typeface="+mj-lt"/>
              </a:rPr>
              <a:t>paratesti, copertine </a:t>
            </a:r>
            <a:r>
              <a:rPr lang="it-IT" b="1" dirty="0">
                <a:latin typeface="+mj-lt"/>
              </a:rPr>
              <a:t>e formati</a:t>
            </a:r>
          </a:p>
          <a:p>
            <a:pPr algn="ctr"/>
            <a:r>
              <a:rPr lang="it-IT" b="1" dirty="0">
                <a:latin typeface="+mj-lt"/>
              </a:rPr>
              <a:t>bibliografie e </a:t>
            </a:r>
            <a:r>
              <a:rPr lang="it-IT" b="1" dirty="0" smtClean="0">
                <a:latin typeface="+mj-lt"/>
              </a:rPr>
              <a:t>bollettini, immagini </a:t>
            </a:r>
            <a:r>
              <a:rPr lang="it-IT" b="1" dirty="0">
                <a:latin typeface="+mj-lt"/>
              </a:rPr>
              <a:t>e </a:t>
            </a:r>
            <a:r>
              <a:rPr lang="it-IT" b="1" dirty="0" smtClean="0">
                <a:latin typeface="+mj-lt"/>
              </a:rPr>
              <a:t>suoni</a:t>
            </a:r>
          </a:p>
          <a:p>
            <a:pPr algn="ctr"/>
            <a:r>
              <a:rPr lang="it-IT" b="1" dirty="0">
                <a:latin typeface="+mj-lt"/>
              </a:rPr>
              <a:t>in occasione della giornata di festeggiamenti per i 50 anni </a:t>
            </a:r>
            <a:r>
              <a:rPr lang="it-IT" b="1" dirty="0" smtClean="0">
                <a:latin typeface="+mj-lt"/>
              </a:rPr>
              <a:t>del corso </a:t>
            </a:r>
            <a:r>
              <a:rPr lang="it-IT" b="1" dirty="0">
                <a:latin typeface="+mj-lt"/>
              </a:rPr>
              <a:t>di laurea in Psicologia</a:t>
            </a:r>
          </a:p>
        </p:txBody>
      </p:sp>
      <p:cxnSp>
        <p:nvCxnSpPr>
          <p:cNvPr id="11" name="Connettore diritto 10"/>
          <p:cNvCxnSpPr/>
          <p:nvPr/>
        </p:nvCxnSpPr>
        <p:spPr>
          <a:xfrm>
            <a:off x="7165910" y="4310743"/>
            <a:ext cx="3228392" cy="933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diritto 19"/>
          <p:cNvCxnSpPr/>
          <p:nvPr/>
        </p:nvCxnSpPr>
        <p:spPr>
          <a:xfrm>
            <a:off x="7165910" y="6006470"/>
            <a:ext cx="3228392" cy="933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48523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971"/>
    </mc:Choice>
    <mc:Fallback xmlns="">
      <p:transition advTm="20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4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build="p" animBg="1"/>
      <p:bldP spid="3" grpId="0" animBg="1"/>
      <p:bldP spid="7" grpId="0"/>
    </p:bldLst>
  </p:timing>
  <p:extLst mod="1">
    <p:ext uri="{E180D4A7-C9FB-4DFB-919C-405C955672EB}">
      <p14:showEvtLst xmlns:p14="http://schemas.microsoft.com/office/powerpoint/2010/main">
        <p14:playEvt time="2589" objId="6"/>
        <p14:stopEvt time="20199" objId="6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19F29B-F233-48AF-8261-F33A4E079E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bIns="0" rtlCol="0"/>
          <a:lstStyle/>
          <a:p>
            <a:r>
              <a:rPr lang="it-IT" sz="2000" b="1" u="sng" dirty="0" smtClean="0"/>
              <a:t/>
            </a:r>
            <a:br>
              <a:rPr lang="it-IT" sz="2000" b="1" u="sng" dirty="0" smtClean="0"/>
            </a:br>
            <a:r>
              <a:rPr lang="it-IT" sz="2000" b="1" u="sng" dirty="0"/>
              <a:t/>
            </a:r>
            <a:br>
              <a:rPr lang="it-IT" sz="2000" b="1" u="sng" dirty="0"/>
            </a:br>
            <a:r>
              <a:rPr lang="it-IT" sz="2000" b="1" dirty="0" smtClean="0"/>
              <a:t>L'oggetto </a:t>
            </a:r>
            <a:r>
              <a:rPr lang="it-IT" sz="2000" b="1" dirty="0"/>
              <a:t>e i problemi della psicologia </a:t>
            </a:r>
            <a:r>
              <a:rPr lang="it-IT" sz="2000" b="1" dirty="0" smtClean="0"/>
              <a:t> </a:t>
            </a:r>
            <a:r>
              <a:rPr lang="it-IT" sz="2000" b="1" dirty="0"/>
              <a:t>Fabio </a:t>
            </a:r>
            <a:r>
              <a:rPr lang="it-IT" sz="2000" b="1" dirty="0" smtClean="0"/>
              <a:t>Metelli</a:t>
            </a:r>
            <a:br>
              <a:rPr lang="it-IT" sz="2000" b="1" dirty="0" smtClean="0"/>
            </a:br>
            <a:r>
              <a:rPr lang="it-IT" sz="2000" dirty="0"/>
              <a:t/>
            </a:r>
            <a:br>
              <a:rPr lang="it-IT" sz="2000" dirty="0"/>
            </a:br>
            <a:r>
              <a:rPr lang="it-IT" sz="2000" dirty="0"/>
              <a:t>1958; Padova : Liviana</a:t>
            </a:r>
            <a:r>
              <a:rPr lang="it-IT" dirty="0"/>
              <a:t/>
            </a:r>
            <a:br>
              <a:rPr lang="it-IT" dirty="0"/>
            </a:br>
            <a:endParaRPr lang="it-IT" dirty="0"/>
          </a:p>
        </p:txBody>
      </p:sp>
      <p:sp>
        <p:nvSpPr>
          <p:cNvPr id="9" name="Rettangolo 6" descr="Linea di divisione in basso">
            <a:extLst>
              <a:ext uri="{FF2B5EF4-FFF2-40B4-BE49-F238E27FC236}">
                <a16:creationId xmlns:a16="http://schemas.microsoft.com/office/drawing/2014/main" id="{C9D745AD-2359-4511-AF2E-0CFC078347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453850" y="2814319"/>
            <a:ext cx="4330700" cy="182434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10" name="Rettangolo 6" descr="Linea di divisione in alto">
            <a:extLst>
              <a:ext uri="{FF2B5EF4-FFF2-40B4-BE49-F238E27FC236}">
                <a16:creationId xmlns:a16="http://schemas.microsoft.com/office/drawing/2014/main" id="{A0F0B9BF-0637-4907-A537-C5F7C796FC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flipV="1">
            <a:off x="7453850" y="404285"/>
            <a:ext cx="4330700" cy="182434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363894" y="1530220"/>
            <a:ext cx="6400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+mj-lt"/>
              </a:rPr>
              <a:t> </a:t>
            </a:r>
          </a:p>
          <a:p>
            <a:r>
              <a:rPr lang="it-IT" dirty="0">
                <a:latin typeface="+mj-lt"/>
              </a:rPr>
              <a:t>PSICOLOGIA / Prof. Metelli (</a:t>
            </a:r>
            <a:r>
              <a:rPr lang="it-IT" dirty="0" err="1">
                <a:latin typeface="+mj-lt"/>
              </a:rPr>
              <a:t>Boll</a:t>
            </a:r>
            <a:r>
              <a:rPr lang="it-IT" dirty="0">
                <a:latin typeface="+mj-lt"/>
              </a:rPr>
              <a:t>. A.A. 1970-71, Facoltà Magistero, CDL Pedagogia, indirizzo psicologico)</a:t>
            </a:r>
          </a:p>
          <a:p>
            <a:r>
              <a:rPr lang="it-IT" dirty="0">
                <a:latin typeface="+mj-lt"/>
              </a:rPr>
              <a:t> </a:t>
            </a:r>
          </a:p>
          <a:p>
            <a:r>
              <a:rPr lang="it-IT" i="1" dirty="0">
                <a:latin typeface="+mj-lt"/>
              </a:rPr>
              <a:t>Fabio Metelli (Trieste, 10 giugno 1907 – Padova, 22 gennaio 1987) è stato uno psicologo italiano. È considerato uno dei principali studiosi italiani di psicologia della Gestalt, insieme a Gaetano </a:t>
            </a:r>
            <a:r>
              <a:rPr lang="it-IT" i="1" dirty="0" err="1">
                <a:latin typeface="+mj-lt"/>
              </a:rPr>
              <a:t>Kanizsa</a:t>
            </a:r>
            <a:r>
              <a:rPr lang="it-IT" i="1" dirty="0">
                <a:latin typeface="+mj-lt"/>
              </a:rPr>
              <a:t>, Paolo Bozzi e Giovanni Bruno Vicario. Professore di Psicologia all'Università degli Studi di Catania, all'Università di Trieste ed all'Università di Padova, dove è stato successore di Cesare </a:t>
            </a:r>
            <a:r>
              <a:rPr lang="it-IT" i="1" dirty="0" err="1">
                <a:latin typeface="+mj-lt"/>
              </a:rPr>
              <a:t>Musatti</a:t>
            </a:r>
            <a:r>
              <a:rPr lang="it-IT" i="1" dirty="0">
                <a:latin typeface="+mj-lt"/>
              </a:rPr>
              <a:t> nella direzione dell'Istituto di Psicologia … Su iniziativa sua e di Guido </a:t>
            </a:r>
            <a:r>
              <a:rPr lang="it-IT" i="1" dirty="0" err="1">
                <a:latin typeface="+mj-lt"/>
              </a:rPr>
              <a:t>Petter</a:t>
            </a:r>
            <a:r>
              <a:rPr lang="it-IT" i="1" dirty="0">
                <a:latin typeface="+mj-lt"/>
              </a:rPr>
              <a:t>, nel 1971, è nato il primo corso di laurea di Psicologia italiano, presso l'Università di Padova.</a:t>
            </a:r>
            <a:endParaRPr lang="it-IT" dirty="0">
              <a:latin typeface="+mj-lt"/>
            </a:endParaRPr>
          </a:p>
        </p:txBody>
      </p:sp>
      <p:pic>
        <p:nvPicPr>
          <p:cNvPr id="17" name="Segnaposto immagine 16"/>
          <p:cNvPicPr>
            <a:picLocks noGrp="1" noChangeAspect="1"/>
          </p:cNvPicPr>
          <p:nvPr>
            <p:ph type="pic" sz="quarter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6" b="6276"/>
          <a:stretch>
            <a:fillRect/>
          </a:stretch>
        </p:blipFill>
        <p:spPr/>
      </p:pic>
      <p:pic>
        <p:nvPicPr>
          <p:cNvPr id="21" name="Segnaposto immagine 20"/>
          <p:cNvPicPr>
            <a:picLocks noGrp="1" noChangeAspect="1"/>
          </p:cNvPicPr>
          <p:nvPr>
            <p:ph type="pic" sz="quarter" idx="1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28" b="15128"/>
          <a:stretch>
            <a:fillRect/>
          </a:stretch>
        </p:blipFill>
        <p:spPr/>
      </p:pic>
      <p:sp>
        <p:nvSpPr>
          <p:cNvPr id="22" name="Rettangolo 21"/>
          <p:cNvSpPr/>
          <p:nvPr/>
        </p:nvSpPr>
        <p:spPr>
          <a:xfrm>
            <a:off x="0" y="5980922"/>
            <a:ext cx="12192000" cy="8770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3494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9817">
        <p15:prstTrans prst="peelOff"/>
      </p:transition>
    </mc:Choice>
    <mc:Fallback xmlns="">
      <p:transition spd="slow" advTm="198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19F29B-F233-48AF-8261-F33A4E079E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bIns="0" rtlCol="0"/>
          <a:lstStyle/>
          <a:p>
            <a:r>
              <a:rPr lang="it-IT" sz="2000" b="1" u="sng" dirty="0" smtClean="0"/>
              <a:t/>
            </a:r>
            <a:br>
              <a:rPr lang="it-IT" sz="2000" b="1" u="sng" dirty="0" smtClean="0"/>
            </a:br>
            <a:r>
              <a:rPr lang="it-IT" sz="2000" b="1" u="sng" dirty="0"/>
              <a:t/>
            </a:r>
            <a:br>
              <a:rPr lang="it-IT" sz="2000" b="1" u="sng" dirty="0"/>
            </a:br>
            <a:r>
              <a:rPr lang="it-IT" sz="2000" b="1" u="sng" dirty="0" smtClean="0"/>
              <a:t/>
            </a:r>
            <a:br>
              <a:rPr lang="it-IT" sz="2000" b="1" u="sng" dirty="0" smtClean="0"/>
            </a:br>
            <a:r>
              <a:rPr lang="it-IT" sz="2000" b="1" u="sng" dirty="0"/>
              <a:t/>
            </a:r>
            <a:br>
              <a:rPr lang="it-IT" sz="2000" b="1" u="sng" dirty="0"/>
            </a:br>
            <a:r>
              <a:rPr lang="it-IT" sz="2000" b="1" dirty="0" smtClean="0"/>
              <a:t>Le </a:t>
            </a:r>
            <a:r>
              <a:rPr lang="it-IT" sz="2000" b="1" dirty="0"/>
              <a:t>dottrine caratteriologiche di Ernst </a:t>
            </a:r>
            <a:r>
              <a:rPr lang="it-IT" sz="2000" b="1" dirty="0" err="1"/>
              <a:t>Kretschmer</a:t>
            </a:r>
            <a:r>
              <a:rPr lang="it-IT" sz="2000" b="1" dirty="0"/>
              <a:t> e </a:t>
            </a:r>
            <a:r>
              <a:rPr lang="it-IT" sz="2000" b="1" dirty="0" err="1"/>
              <a:t>Gerarhd</a:t>
            </a:r>
            <a:r>
              <a:rPr lang="it-IT" sz="2000" b="1" dirty="0"/>
              <a:t> </a:t>
            </a:r>
            <a:r>
              <a:rPr lang="it-IT" sz="2000" b="1" dirty="0" err="1"/>
              <a:t>Pfahler</a:t>
            </a:r>
            <a:r>
              <a:rPr lang="it-IT" sz="2000" b="1" dirty="0"/>
              <a:t> / Fabio </a:t>
            </a:r>
            <a:r>
              <a:rPr lang="it-IT" sz="2000" b="1" dirty="0" smtClean="0"/>
              <a:t>Metelli</a:t>
            </a:r>
            <a:br>
              <a:rPr lang="it-IT" sz="2000" b="1" dirty="0" smtClean="0"/>
            </a:br>
            <a:r>
              <a:rPr lang="it-IT" sz="2000" dirty="0"/>
              <a:t/>
            </a:r>
            <a:br>
              <a:rPr lang="it-IT" sz="2000" dirty="0"/>
            </a:br>
            <a:r>
              <a:rPr lang="it-IT" sz="2000" dirty="0"/>
              <a:t>1958; Padova : </a:t>
            </a:r>
            <a:r>
              <a:rPr lang="it-IT" sz="2000" dirty="0" smtClean="0"/>
              <a:t>Liviana</a:t>
            </a:r>
            <a:r>
              <a:rPr lang="it-IT" dirty="0"/>
              <a:t/>
            </a:r>
            <a:br>
              <a:rPr lang="it-IT" dirty="0"/>
            </a:br>
            <a:endParaRPr lang="it-IT" dirty="0"/>
          </a:p>
        </p:txBody>
      </p:sp>
      <p:sp>
        <p:nvSpPr>
          <p:cNvPr id="9" name="Rettangolo 6" descr="Linea di divisione in basso">
            <a:extLst>
              <a:ext uri="{FF2B5EF4-FFF2-40B4-BE49-F238E27FC236}">
                <a16:creationId xmlns:a16="http://schemas.microsoft.com/office/drawing/2014/main" id="{C9D745AD-2359-4511-AF2E-0CFC078347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453850" y="2814319"/>
            <a:ext cx="4330700" cy="182434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10" name="Rettangolo 6" descr="Linea di divisione in alto">
            <a:extLst>
              <a:ext uri="{FF2B5EF4-FFF2-40B4-BE49-F238E27FC236}">
                <a16:creationId xmlns:a16="http://schemas.microsoft.com/office/drawing/2014/main" id="{A0F0B9BF-0637-4907-A537-C5F7C796FC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flipV="1">
            <a:off x="7453850" y="404285"/>
            <a:ext cx="4330700" cy="182434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363894" y="1530220"/>
            <a:ext cx="6400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+mj-lt"/>
              </a:rPr>
              <a:t> </a:t>
            </a:r>
          </a:p>
          <a:p>
            <a:r>
              <a:rPr lang="it-IT" dirty="0">
                <a:latin typeface="+mj-lt"/>
              </a:rPr>
              <a:t>PSICOLOGIA / Prof. Metelli (</a:t>
            </a:r>
            <a:r>
              <a:rPr lang="it-IT" dirty="0" err="1">
                <a:latin typeface="+mj-lt"/>
              </a:rPr>
              <a:t>Boll</a:t>
            </a:r>
            <a:r>
              <a:rPr lang="it-IT" dirty="0">
                <a:latin typeface="+mj-lt"/>
              </a:rPr>
              <a:t>. A.A. 1970-71, Facoltà Magistero, CDL Pedagogia, indirizzo psicologico)</a:t>
            </a:r>
          </a:p>
          <a:p>
            <a:r>
              <a:rPr lang="it-IT" dirty="0">
                <a:latin typeface="+mj-lt"/>
              </a:rPr>
              <a:t> </a:t>
            </a:r>
          </a:p>
          <a:p>
            <a:r>
              <a:rPr lang="it-IT" i="1" dirty="0">
                <a:latin typeface="+mj-lt"/>
              </a:rPr>
              <a:t>…Membro dell'Accademia patavina e dell'Istituto veneto di scienze lettere e arti, ricevette nel 1973 la medaglia d'oro per meriti scientifici dal presidente della Repubblica. Nel 1982 venne nominato Professore emerito. I suoi lavori vanno dalla psicologia della testimonianza alla caratterologia, alla psicometria con particolare interesse per l'applicazione psicologica dell'analisi fattoriale. L'ambito in cui M. ha fornito i contributi più originali è quello della percezione visiva</a:t>
            </a:r>
            <a:endParaRPr lang="it-IT" dirty="0">
              <a:latin typeface="+mj-lt"/>
            </a:endParaRPr>
          </a:p>
        </p:txBody>
      </p:sp>
      <p:sp>
        <p:nvSpPr>
          <p:cNvPr id="22" name="Rettangolo 21"/>
          <p:cNvSpPr/>
          <p:nvPr/>
        </p:nvSpPr>
        <p:spPr>
          <a:xfrm>
            <a:off x="0" y="5980922"/>
            <a:ext cx="12192000" cy="8770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Segnaposto immagine 3"/>
          <p:cNvPicPr>
            <a:picLocks noGrp="1" noChangeAspect="1"/>
          </p:cNvPicPr>
          <p:nvPr>
            <p:ph type="pic" sz="quarter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45" b="14345"/>
          <a:stretch>
            <a:fillRect/>
          </a:stretch>
        </p:blipFill>
        <p:spPr/>
      </p:pic>
      <p:pic>
        <p:nvPicPr>
          <p:cNvPr id="6" name="Segnaposto immagine 5"/>
          <p:cNvPicPr>
            <a:picLocks noGrp="1" noChangeAspect="1"/>
          </p:cNvPicPr>
          <p:nvPr>
            <p:ph type="pic" sz="quarter" idx="1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0" b="13990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620852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632">
        <p15:prstTrans prst="peelOff"/>
      </p:transition>
    </mc:Choice>
    <mc:Fallback xmlns="">
      <p:transition spd="slow" advTm="206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tangolo 21"/>
          <p:cNvSpPr/>
          <p:nvPr/>
        </p:nvSpPr>
        <p:spPr>
          <a:xfrm>
            <a:off x="0" y="5980922"/>
            <a:ext cx="12192000" cy="8770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Titolo 1">
            <a:extLst>
              <a:ext uri="{FF2B5EF4-FFF2-40B4-BE49-F238E27FC236}">
                <a16:creationId xmlns:a16="http://schemas.microsoft.com/office/drawing/2014/main" id="{6719F29B-F233-48AF-8261-F33A4E079E3E}"/>
              </a:ext>
            </a:extLst>
          </p:cNvPr>
          <p:cNvSpPr txBox="1">
            <a:spLocks/>
          </p:cNvSpPr>
          <p:nvPr/>
        </p:nvSpPr>
        <p:spPr>
          <a:xfrm>
            <a:off x="6178509" y="550389"/>
            <a:ext cx="4993796" cy="5430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432000" tIns="72000" rIns="28800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b="1" u="sng" dirty="0" smtClean="0"/>
              <a:t/>
            </a:r>
            <a:br>
              <a:rPr lang="it-IT" sz="2000" b="1" u="sng" dirty="0" smtClean="0"/>
            </a:br>
            <a:r>
              <a:rPr lang="it-IT" sz="2000" b="1" u="sng" dirty="0" smtClean="0"/>
              <a:t/>
            </a:r>
            <a:br>
              <a:rPr lang="it-IT" sz="2000" b="1" u="sng" dirty="0" smtClean="0"/>
            </a:br>
            <a:r>
              <a:rPr lang="it-IT" sz="2000" b="1" u="sng" dirty="0" smtClean="0"/>
              <a:t/>
            </a:r>
            <a:br>
              <a:rPr lang="it-IT" sz="2000" b="1" u="sng" dirty="0" smtClean="0"/>
            </a:br>
            <a:r>
              <a:rPr lang="it-IT" sz="2000" b="1" u="sng" dirty="0" smtClean="0"/>
              <a:t/>
            </a:r>
            <a:br>
              <a:rPr lang="it-IT" sz="2000" b="1" u="sng" dirty="0" smtClean="0"/>
            </a:br>
            <a:r>
              <a:rPr lang="it-IT" sz="2000" b="1" dirty="0"/>
              <a:t>Le teorie dell'apprendimento </a:t>
            </a:r>
            <a:endParaRPr lang="it-IT" sz="2000" b="1" dirty="0" smtClean="0"/>
          </a:p>
          <a:p>
            <a:r>
              <a:rPr lang="it-IT" sz="2000" dirty="0" smtClean="0"/>
              <a:t>Ernest </a:t>
            </a:r>
            <a:r>
              <a:rPr lang="it-IT" sz="2000" dirty="0"/>
              <a:t>R. </a:t>
            </a:r>
            <a:r>
              <a:rPr lang="it-IT" sz="2000" dirty="0" err="1"/>
              <a:t>Hilgard</a:t>
            </a:r>
            <a:r>
              <a:rPr lang="it-IT" sz="2000" dirty="0"/>
              <a:t>, Gordon H. </a:t>
            </a:r>
            <a:r>
              <a:rPr lang="it-IT" sz="2000" dirty="0" err="1"/>
              <a:t>Bower</a:t>
            </a:r>
            <a:r>
              <a:rPr lang="it-IT" sz="2000" dirty="0"/>
              <a:t> ; introduzione del prof. Dario F. Romano ; traduzione di Fulvio </a:t>
            </a:r>
            <a:r>
              <a:rPr lang="it-IT" sz="2000" dirty="0" err="1" smtClean="0"/>
              <a:t>Scaparro</a:t>
            </a:r>
            <a:r>
              <a:rPr lang="it-IT" sz="2000" dirty="0" smtClean="0"/>
              <a:t> </a:t>
            </a:r>
          </a:p>
          <a:p>
            <a:endParaRPr lang="it-IT" sz="2000" dirty="0"/>
          </a:p>
          <a:p>
            <a:r>
              <a:rPr lang="it-IT" sz="2000" dirty="0" smtClean="0"/>
              <a:t>1970; Milano </a:t>
            </a:r>
            <a:r>
              <a:rPr lang="it-IT" sz="2000" dirty="0"/>
              <a:t>: </a:t>
            </a:r>
            <a:r>
              <a:rPr lang="it-IT" sz="2000" dirty="0" smtClean="0"/>
              <a:t>Franco Angeli</a:t>
            </a:r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  <p:sp>
        <p:nvSpPr>
          <p:cNvPr id="24" name="Rettangolo 6" descr="Linea di divisione in basso">
            <a:extLst>
              <a:ext uri="{FF2B5EF4-FFF2-40B4-BE49-F238E27FC236}">
                <a16:creationId xmlns:a16="http://schemas.microsoft.com/office/drawing/2014/main" id="{C9D745AD-2359-4511-AF2E-0CFC078347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6452137" y="3200811"/>
            <a:ext cx="4449925" cy="173081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25" name="Rettangolo 6" descr="Linea di divisione in alto">
            <a:extLst>
              <a:ext uri="{FF2B5EF4-FFF2-40B4-BE49-F238E27FC236}">
                <a16:creationId xmlns:a16="http://schemas.microsoft.com/office/drawing/2014/main" id="{A0F0B9BF-0637-4907-A537-C5F7C796FC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flipV="1">
            <a:off x="6452137" y="790776"/>
            <a:ext cx="4449925" cy="173081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pic>
        <p:nvPicPr>
          <p:cNvPr id="26" name="Segnaposto 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303" y="1151010"/>
            <a:ext cx="1782100" cy="19235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27" name="Segnaposto immagin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575" y="1151010"/>
            <a:ext cx="1441980" cy="19235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28" name="Titolo 1">
            <a:extLst>
              <a:ext uri="{FF2B5EF4-FFF2-40B4-BE49-F238E27FC236}">
                <a16:creationId xmlns:a16="http://schemas.microsoft.com/office/drawing/2014/main" id="{6719F29B-F233-48AF-8261-F33A4E079E3E}"/>
              </a:ext>
            </a:extLst>
          </p:cNvPr>
          <p:cNvSpPr txBox="1">
            <a:spLocks/>
          </p:cNvSpPr>
          <p:nvPr/>
        </p:nvSpPr>
        <p:spPr>
          <a:xfrm>
            <a:off x="689530" y="550389"/>
            <a:ext cx="4993796" cy="5430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432000" tIns="72000" rIns="28800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b="1" u="sng" dirty="0" smtClean="0"/>
              <a:t/>
            </a:r>
            <a:br>
              <a:rPr lang="it-IT" sz="2000" b="1" u="sng" dirty="0" smtClean="0"/>
            </a:br>
            <a:r>
              <a:rPr lang="it-IT" sz="2000" b="1" u="sng" dirty="0" smtClean="0"/>
              <a:t/>
            </a:r>
            <a:br>
              <a:rPr lang="it-IT" sz="2000" b="1" u="sng" dirty="0" smtClean="0"/>
            </a:br>
            <a:r>
              <a:rPr lang="it-IT" sz="2000" b="1" u="sng" dirty="0" smtClean="0"/>
              <a:t/>
            </a:r>
            <a:br>
              <a:rPr lang="it-IT" sz="2000" b="1" u="sng" dirty="0" smtClean="0"/>
            </a:br>
            <a:r>
              <a:rPr lang="it-IT" sz="2000" b="1" u="sng" dirty="0" smtClean="0"/>
              <a:t/>
            </a:r>
            <a:br>
              <a:rPr lang="it-IT" sz="2000" b="1" u="sng" dirty="0" smtClean="0"/>
            </a:br>
            <a:endParaRPr lang="it-IT" sz="2000" b="1" u="sng" dirty="0" smtClean="0"/>
          </a:p>
          <a:p>
            <a:endParaRPr lang="it-IT" sz="2000" b="1" u="sng" dirty="0">
              <a:hlinkClick r:id="rId6"/>
            </a:endParaRPr>
          </a:p>
          <a:p>
            <a:r>
              <a:rPr lang="it-IT" sz="2000" b="1" dirty="0" smtClean="0"/>
              <a:t>La </a:t>
            </a:r>
            <a:r>
              <a:rPr lang="it-IT" sz="2000" b="1" dirty="0"/>
              <a:t>psicologia della forma </a:t>
            </a:r>
            <a:endParaRPr lang="it-IT" sz="2000" b="1" dirty="0" smtClean="0"/>
          </a:p>
          <a:p>
            <a:r>
              <a:rPr lang="it-IT" sz="2000" dirty="0" smtClean="0"/>
              <a:t>Paul </a:t>
            </a:r>
            <a:r>
              <a:rPr lang="it-IT" sz="2000" dirty="0"/>
              <a:t>Guillaume ; traduzione di Giulio </a:t>
            </a:r>
            <a:r>
              <a:rPr lang="it-IT" sz="2000" dirty="0" err="1" smtClean="0"/>
              <a:t>Gnoli</a:t>
            </a:r>
            <a:endParaRPr lang="it-IT" sz="2000" dirty="0"/>
          </a:p>
          <a:p>
            <a:r>
              <a:rPr lang="it-IT" sz="2000" dirty="0" smtClean="0"/>
              <a:t> </a:t>
            </a:r>
          </a:p>
          <a:p>
            <a:r>
              <a:rPr lang="it-IT" sz="2000" dirty="0"/>
              <a:t>stampa 1963;</a:t>
            </a:r>
          </a:p>
          <a:p>
            <a:r>
              <a:rPr lang="it-IT" sz="2000" dirty="0" smtClean="0"/>
              <a:t>Firenze </a:t>
            </a:r>
            <a:r>
              <a:rPr lang="it-IT" sz="2000" dirty="0"/>
              <a:t>: Editrice universitaria</a:t>
            </a:r>
          </a:p>
          <a:p>
            <a:endParaRPr lang="it-IT" dirty="0"/>
          </a:p>
        </p:txBody>
      </p:sp>
      <p:sp>
        <p:nvSpPr>
          <p:cNvPr id="29" name="Rettangolo 6" descr="Linea di divisione in basso">
            <a:extLst>
              <a:ext uri="{FF2B5EF4-FFF2-40B4-BE49-F238E27FC236}">
                <a16:creationId xmlns:a16="http://schemas.microsoft.com/office/drawing/2014/main" id="{C9D745AD-2359-4511-AF2E-0CFC078347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963158" y="3200811"/>
            <a:ext cx="4449925" cy="173081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30" name="Rettangolo 6" descr="Linea di divisione in alto">
            <a:extLst>
              <a:ext uri="{FF2B5EF4-FFF2-40B4-BE49-F238E27FC236}">
                <a16:creationId xmlns:a16="http://schemas.microsoft.com/office/drawing/2014/main" id="{A0F0B9BF-0637-4907-A537-C5F7C796FC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flipV="1">
            <a:off x="963158" y="790776"/>
            <a:ext cx="4449925" cy="173081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pic>
        <p:nvPicPr>
          <p:cNvPr id="32" name="Segnaposto immagin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313" y="829159"/>
            <a:ext cx="1720734" cy="247587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8831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632">
        <p15:prstTrans prst="peelOff"/>
      </p:transition>
    </mc:Choice>
    <mc:Fallback xmlns="">
      <p:transition spd="slow" advTm="206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tangolo 21"/>
          <p:cNvSpPr/>
          <p:nvPr/>
        </p:nvSpPr>
        <p:spPr>
          <a:xfrm>
            <a:off x="0" y="5980922"/>
            <a:ext cx="12192000" cy="8770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Titolo 1">
            <a:extLst>
              <a:ext uri="{FF2B5EF4-FFF2-40B4-BE49-F238E27FC236}">
                <a16:creationId xmlns:a16="http://schemas.microsoft.com/office/drawing/2014/main" id="{6719F29B-F233-48AF-8261-F33A4E079E3E}"/>
              </a:ext>
            </a:extLst>
          </p:cNvPr>
          <p:cNvSpPr txBox="1">
            <a:spLocks/>
          </p:cNvSpPr>
          <p:nvPr/>
        </p:nvSpPr>
        <p:spPr>
          <a:xfrm>
            <a:off x="6178509" y="550389"/>
            <a:ext cx="4993796" cy="5430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432000" tIns="72000" rIns="28800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b="1" dirty="0" smtClean="0"/>
              <a:t>Psicologia </a:t>
            </a:r>
            <a:r>
              <a:rPr lang="it-IT" sz="2000" b="1" dirty="0"/>
              <a:t>: corso introduttivo </a:t>
            </a:r>
          </a:p>
          <a:p>
            <a:r>
              <a:rPr lang="it-IT" sz="2000" dirty="0" smtClean="0"/>
              <a:t>Ernest </a:t>
            </a:r>
            <a:r>
              <a:rPr lang="it-IT" sz="2000" dirty="0"/>
              <a:t>R. </a:t>
            </a:r>
            <a:r>
              <a:rPr lang="it-IT" sz="2000" dirty="0" err="1"/>
              <a:t>Hilgard</a:t>
            </a:r>
            <a:r>
              <a:rPr lang="it-IT" sz="2000" dirty="0"/>
              <a:t> ; traduzione di M. </a:t>
            </a:r>
            <a:r>
              <a:rPr lang="it-IT" sz="2000" dirty="0" err="1"/>
              <a:t>Chiarenza</a:t>
            </a:r>
            <a:r>
              <a:rPr lang="it-IT" sz="2000" dirty="0"/>
              <a:t> e R. Tettucci ; a cura di Gabriele </a:t>
            </a:r>
            <a:r>
              <a:rPr lang="it-IT" sz="2000" dirty="0" err="1" smtClean="0"/>
              <a:t>Noferi</a:t>
            </a:r>
            <a:endParaRPr lang="it-IT" sz="2000" dirty="0" smtClean="0"/>
          </a:p>
          <a:p>
            <a:endParaRPr lang="it-IT" sz="2000" dirty="0" smtClean="0"/>
          </a:p>
          <a:p>
            <a:r>
              <a:rPr lang="it-IT" sz="2000" dirty="0" smtClean="0"/>
              <a:t> </a:t>
            </a:r>
            <a:r>
              <a:rPr lang="it-IT" sz="2000" dirty="0"/>
              <a:t>[1971]; [Firenze] : </a:t>
            </a:r>
            <a:r>
              <a:rPr lang="it-IT" sz="2000" dirty="0" smtClean="0"/>
              <a:t>Giunti-Barbera</a:t>
            </a:r>
          </a:p>
          <a:p>
            <a:r>
              <a:rPr lang="it-IT" sz="2000" dirty="0" smtClean="0"/>
              <a:t/>
            </a:r>
            <a:br>
              <a:rPr lang="it-IT" sz="2000" dirty="0" smtClean="0"/>
            </a:br>
            <a:endParaRPr lang="it-IT" sz="2000" dirty="0"/>
          </a:p>
        </p:txBody>
      </p:sp>
      <p:sp>
        <p:nvSpPr>
          <p:cNvPr id="24" name="Rettangolo 6" descr="Linea di divisione in basso">
            <a:extLst>
              <a:ext uri="{FF2B5EF4-FFF2-40B4-BE49-F238E27FC236}">
                <a16:creationId xmlns:a16="http://schemas.microsoft.com/office/drawing/2014/main" id="{C9D745AD-2359-4511-AF2E-0CFC078347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6452137" y="3200811"/>
            <a:ext cx="4449925" cy="173081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25" name="Rettangolo 6" descr="Linea di divisione in alto">
            <a:extLst>
              <a:ext uri="{FF2B5EF4-FFF2-40B4-BE49-F238E27FC236}">
                <a16:creationId xmlns:a16="http://schemas.microsoft.com/office/drawing/2014/main" id="{A0F0B9BF-0637-4907-A537-C5F7C796FC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flipV="1">
            <a:off x="6452137" y="790776"/>
            <a:ext cx="4449925" cy="173081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pic>
        <p:nvPicPr>
          <p:cNvPr id="26" name="Segnaposto 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809" y="1151010"/>
            <a:ext cx="1783088" cy="19235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27" name="Segnaposto immagin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239" y="1151010"/>
            <a:ext cx="1442652" cy="19235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28" name="Titolo 1">
            <a:extLst>
              <a:ext uri="{FF2B5EF4-FFF2-40B4-BE49-F238E27FC236}">
                <a16:creationId xmlns:a16="http://schemas.microsoft.com/office/drawing/2014/main" id="{6719F29B-F233-48AF-8261-F33A4E079E3E}"/>
              </a:ext>
            </a:extLst>
          </p:cNvPr>
          <p:cNvSpPr txBox="1">
            <a:spLocks/>
          </p:cNvSpPr>
          <p:nvPr/>
        </p:nvSpPr>
        <p:spPr>
          <a:xfrm>
            <a:off x="689530" y="550389"/>
            <a:ext cx="4993796" cy="5430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432000" tIns="72000" rIns="28800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b="1" dirty="0" smtClean="0"/>
              <a:t>Principi </a:t>
            </a:r>
            <a:r>
              <a:rPr lang="it-IT" sz="2000" b="1" dirty="0"/>
              <a:t>di psicologia della forma </a:t>
            </a:r>
          </a:p>
          <a:p>
            <a:r>
              <a:rPr lang="it-IT" sz="2000" dirty="0" smtClean="0"/>
              <a:t>Kurt </a:t>
            </a:r>
            <a:r>
              <a:rPr lang="it-IT" sz="2000" dirty="0" err="1" smtClean="0"/>
              <a:t>Koffka</a:t>
            </a:r>
            <a:endParaRPr lang="it-IT" sz="2000" dirty="0" smtClean="0"/>
          </a:p>
          <a:p>
            <a:endParaRPr lang="it-IT" sz="2000" dirty="0"/>
          </a:p>
          <a:p>
            <a:r>
              <a:rPr lang="it-IT" sz="2000" dirty="0"/>
              <a:t>1970; Torino : </a:t>
            </a:r>
            <a:r>
              <a:rPr lang="it-IT" sz="2000" dirty="0" err="1" smtClean="0"/>
              <a:t>Boringhieri</a:t>
            </a:r>
            <a:endParaRPr lang="it-IT" sz="2000" dirty="0" smtClean="0"/>
          </a:p>
          <a:p>
            <a:endParaRPr lang="it-IT" sz="2000" dirty="0" smtClean="0"/>
          </a:p>
          <a:p>
            <a:endParaRPr lang="it-IT" sz="2000" dirty="0"/>
          </a:p>
          <a:p>
            <a:endParaRPr lang="it-IT" sz="2000" dirty="0"/>
          </a:p>
        </p:txBody>
      </p:sp>
      <p:sp>
        <p:nvSpPr>
          <p:cNvPr id="29" name="Rettangolo 6" descr="Linea di divisione in basso">
            <a:extLst>
              <a:ext uri="{FF2B5EF4-FFF2-40B4-BE49-F238E27FC236}">
                <a16:creationId xmlns:a16="http://schemas.microsoft.com/office/drawing/2014/main" id="{C9D745AD-2359-4511-AF2E-0CFC078347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963158" y="3200811"/>
            <a:ext cx="4449925" cy="173081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30" name="Rettangolo 6" descr="Linea di divisione in alto">
            <a:extLst>
              <a:ext uri="{FF2B5EF4-FFF2-40B4-BE49-F238E27FC236}">
                <a16:creationId xmlns:a16="http://schemas.microsoft.com/office/drawing/2014/main" id="{A0F0B9BF-0637-4907-A537-C5F7C796FC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flipV="1">
            <a:off x="963158" y="790776"/>
            <a:ext cx="4449925" cy="173081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pic>
        <p:nvPicPr>
          <p:cNvPr id="31" name="Segnaposto immagin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358" y="1151010"/>
            <a:ext cx="1524033" cy="19235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32" name="Segnaposto immagin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706" y="1151010"/>
            <a:ext cx="1229761" cy="19235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3815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632">
        <p15:prstTrans prst="peelOff"/>
      </p:transition>
    </mc:Choice>
    <mc:Fallback xmlns="">
      <p:transition spd="slow" advTm="206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tangolo 21"/>
          <p:cNvSpPr/>
          <p:nvPr/>
        </p:nvSpPr>
        <p:spPr>
          <a:xfrm>
            <a:off x="0" y="5980922"/>
            <a:ext cx="12192000" cy="8770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Titolo 1">
            <a:extLst>
              <a:ext uri="{FF2B5EF4-FFF2-40B4-BE49-F238E27FC236}">
                <a16:creationId xmlns:a16="http://schemas.microsoft.com/office/drawing/2014/main" id="{6719F29B-F233-48AF-8261-F33A4E079E3E}"/>
              </a:ext>
            </a:extLst>
          </p:cNvPr>
          <p:cNvSpPr txBox="1">
            <a:spLocks/>
          </p:cNvSpPr>
          <p:nvPr/>
        </p:nvSpPr>
        <p:spPr>
          <a:xfrm>
            <a:off x="6178509" y="550389"/>
            <a:ext cx="4993796" cy="5430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432000" tIns="72000" rIns="28800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b="1" dirty="0"/>
              <a:t>Tempo psicologico ed eventi </a:t>
            </a:r>
            <a:endParaRPr lang="it-IT" sz="2000" b="1" dirty="0" smtClean="0"/>
          </a:p>
          <a:p>
            <a:r>
              <a:rPr lang="it-IT" sz="2000" dirty="0" smtClean="0"/>
              <a:t>Giovanni Vicario</a:t>
            </a:r>
          </a:p>
          <a:p>
            <a:endParaRPr lang="it-IT" sz="2000" dirty="0"/>
          </a:p>
          <a:p>
            <a:r>
              <a:rPr lang="it-IT" sz="2000" dirty="0"/>
              <a:t> [1973]; Firenze : </a:t>
            </a:r>
            <a:r>
              <a:rPr lang="it-IT" sz="2000" dirty="0" smtClean="0"/>
              <a:t>Giunti-Barbera</a:t>
            </a:r>
          </a:p>
          <a:p>
            <a:r>
              <a:rPr lang="it-IT" sz="2000" dirty="0" smtClean="0"/>
              <a:t/>
            </a:r>
            <a:br>
              <a:rPr lang="it-IT" sz="2000" dirty="0" smtClean="0"/>
            </a:br>
            <a:endParaRPr lang="it-IT" sz="2000" dirty="0"/>
          </a:p>
        </p:txBody>
      </p:sp>
      <p:sp>
        <p:nvSpPr>
          <p:cNvPr id="24" name="Rettangolo 6" descr="Linea di divisione in basso">
            <a:extLst>
              <a:ext uri="{FF2B5EF4-FFF2-40B4-BE49-F238E27FC236}">
                <a16:creationId xmlns:a16="http://schemas.microsoft.com/office/drawing/2014/main" id="{C9D745AD-2359-4511-AF2E-0CFC078347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6452137" y="3200811"/>
            <a:ext cx="4449925" cy="173081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25" name="Rettangolo 6" descr="Linea di divisione in alto">
            <a:extLst>
              <a:ext uri="{FF2B5EF4-FFF2-40B4-BE49-F238E27FC236}">
                <a16:creationId xmlns:a16="http://schemas.microsoft.com/office/drawing/2014/main" id="{A0F0B9BF-0637-4907-A537-C5F7C796FC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flipV="1">
            <a:off x="6452137" y="790776"/>
            <a:ext cx="4449925" cy="173081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pic>
        <p:nvPicPr>
          <p:cNvPr id="26" name="Segnaposto 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451" y="1151010"/>
            <a:ext cx="1123805" cy="19235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27" name="Segnaposto immagin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744" y="1151010"/>
            <a:ext cx="1283642" cy="19235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28" name="Titolo 1">
            <a:extLst>
              <a:ext uri="{FF2B5EF4-FFF2-40B4-BE49-F238E27FC236}">
                <a16:creationId xmlns:a16="http://schemas.microsoft.com/office/drawing/2014/main" id="{6719F29B-F233-48AF-8261-F33A4E079E3E}"/>
              </a:ext>
            </a:extLst>
          </p:cNvPr>
          <p:cNvSpPr txBox="1">
            <a:spLocks/>
          </p:cNvSpPr>
          <p:nvPr/>
        </p:nvSpPr>
        <p:spPr>
          <a:xfrm>
            <a:off x="689530" y="550389"/>
            <a:ext cx="4993796" cy="5430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432000" tIns="72000" rIns="28800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b="1" dirty="0"/>
              <a:t>La psicologia della Gestalt </a:t>
            </a:r>
            <a:endParaRPr lang="it-IT" sz="2000" b="1" dirty="0" smtClean="0"/>
          </a:p>
          <a:p>
            <a:r>
              <a:rPr lang="it-IT" sz="2000" dirty="0" smtClean="0"/>
              <a:t> </a:t>
            </a:r>
            <a:r>
              <a:rPr lang="it-IT" sz="2000" dirty="0"/>
              <a:t>Wolfgang </a:t>
            </a:r>
            <a:r>
              <a:rPr lang="it-IT" sz="2000" dirty="0" err="1" smtClean="0"/>
              <a:t>Köhler</a:t>
            </a:r>
            <a:endParaRPr lang="it-IT" sz="2000" dirty="0" smtClean="0"/>
          </a:p>
          <a:p>
            <a:endParaRPr lang="it-IT" sz="2000" dirty="0"/>
          </a:p>
          <a:p>
            <a:r>
              <a:rPr lang="it-IT" sz="2000" dirty="0"/>
              <a:t>1967; Milano : </a:t>
            </a:r>
            <a:r>
              <a:rPr lang="it-IT" sz="2000" dirty="0" smtClean="0"/>
              <a:t>Feltrinelli</a:t>
            </a:r>
          </a:p>
          <a:p>
            <a:endParaRPr lang="it-IT" sz="2000" dirty="0"/>
          </a:p>
          <a:p>
            <a:endParaRPr lang="it-IT" sz="2000" dirty="0"/>
          </a:p>
        </p:txBody>
      </p:sp>
      <p:sp>
        <p:nvSpPr>
          <p:cNvPr id="29" name="Rettangolo 6" descr="Linea di divisione in basso">
            <a:extLst>
              <a:ext uri="{FF2B5EF4-FFF2-40B4-BE49-F238E27FC236}">
                <a16:creationId xmlns:a16="http://schemas.microsoft.com/office/drawing/2014/main" id="{C9D745AD-2359-4511-AF2E-0CFC078347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963158" y="3200811"/>
            <a:ext cx="4449925" cy="173081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30" name="Rettangolo 6" descr="Linea di divisione in alto">
            <a:extLst>
              <a:ext uri="{FF2B5EF4-FFF2-40B4-BE49-F238E27FC236}">
                <a16:creationId xmlns:a16="http://schemas.microsoft.com/office/drawing/2014/main" id="{A0F0B9BF-0637-4907-A537-C5F7C796FC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flipV="1">
            <a:off x="963158" y="790776"/>
            <a:ext cx="4449925" cy="173081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pic>
        <p:nvPicPr>
          <p:cNvPr id="31" name="Segnaposto immagin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960" y="1151010"/>
            <a:ext cx="1538829" cy="19235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32" name="Segnaposto immagin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313" y="1151010"/>
            <a:ext cx="1206547" cy="19235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0361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632">
        <p15:prstTrans prst="peelOff"/>
      </p:transition>
    </mc:Choice>
    <mc:Fallback xmlns="">
      <p:transition spd="slow" advTm="206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tangolo 21"/>
          <p:cNvSpPr/>
          <p:nvPr/>
        </p:nvSpPr>
        <p:spPr>
          <a:xfrm>
            <a:off x="0" y="5980922"/>
            <a:ext cx="12192000" cy="8770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Titolo 1">
            <a:extLst>
              <a:ext uri="{FF2B5EF4-FFF2-40B4-BE49-F238E27FC236}">
                <a16:creationId xmlns:a16="http://schemas.microsoft.com/office/drawing/2014/main" id="{6719F29B-F233-48AF-8261-F33A4E079E3E}"/>
              </a:ext>
            </a:extLst>
          </p:cNvPr>
          <p:cNvSpPr txBox="1">
            <a:spLocks/>
          </p:cNvSpPr>
          <p:nvPr/>
        </p:nvSpPr>
        <p:spPr>
          <a:xfrm>
            <a:off x="6178509" y="550389"/>
            <a:ext cx="4993796" cy="5430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432000" tIns="72000" rIns="28800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b="1" dirty="0"/>
              <a:t>La soluzione di problemi : </a:t>
            </a:r>
            <a:r>
              <a:rPr lang="it-IT" sz="2000" b="1" dirty="0" err="1"/>
              <a:t>problem-solving</a:t>
            </a:r>
            <a:r>
              <a:rPr lang="it-IT" sz="2000" b="1" dirty="0"/>
              <a:t> </a:t>
            </a:r>
            <a:r>
              <a:rPr lang="it-IT" sz="2000" b="1" dirty="0" smtClean="0"/>
              <a:t> </a:t>
            </a:r>
          </a:p>
          <a:p>
            <a:r>
              <a:rPr lang="it-IT" sz="2000" dirty="0" smtClean="0"/>
              <a:t>G</a:t>
            </a:r>
            <a:r>
              <a:rPr lang="it-IT" sz="2000" dirty="0"/>
              <a:t>. Mosconi e V. </a:t>
            </a:r>
            <a:r>
              <a:rPr lang="it-IT" sz="2000" dirty="0" smtClean="0"/>
              <a:t>D'Urso</a:t>
            </a:r>
          </a:p>
          <a:p>
            <a:endParaRPr lang="it-IT" sz="2000" dirty="0"/>
          </a:p>
          <a:p>
            <a:r>
              <a:rPr lang="it-IT" sz="2000" dirty="0"/>
              <a:t>1973; Firenze : </a:t>
            </a:r>
            <a:r>
              <a:rPr lang="it-IT" sz="2000" dirty="0" smtClean="0"/>
              <a:t>Giunti-Barbera</a:t>
            </a:r>
          </a:p>
          <a:p>
            <a:r>
              <a:rPr lang="it-IT" sz="2000" dirty="0" smtClean="0"/>
              <a:t/>
            </a:r>
            <a:br>
              <a:rPr lang="it-IT" sz="2000" dirty="0" smtClean="0"/>
            </a:br>
            <a:endParaRPr lang="it-IT" sz="2000" dirty="0"/>
          </a:p>
        </p:txBody>
      </p:sp>
      <p:sp>
        <p:nvSpPr>
          <p:cNvPr id="24" name="Rettangolo 6" descr="Linea di divisione in basso">
            <a:extLst>
              <a:ext uri="{FF2B5EF4-FFF2-40B4-BE49-F238E27FC236}">
                <a16:creationId xmlns:a16="http://schemas.microsoft.com/office/drawing/2014/main" id="{C9D745AD-2359-4511-AF2E-0CFC078347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6452137" y="3200811"/>
            <a:ext cx="4449925" cy="173081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25" name="Rettangolo 6" descr="Linea di divisione in alto">
            <a:extLst>
              <a:ext uri="{FF2B5EF4-FFF2-40B4-BE49-F238E27FC236}">
                <a16:creationId xmlns:a16="http://schemas.microsoft.com/office/drawing/2014/main" id="{A0F0B9BF-0637-4907-A537-C5F7C796FC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flipV="1">
            <a:off x="6452137" y="790776"/>
            <a:ext cx="4449925" cy="173081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pic>
        <p:nvPicPr>
          <p:cNvPr id="26" name="Segnaposto 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939" y="1151010"/>
            <a:ext cx="1538829" cy="19235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27" name="Segnaposto immagin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221" y="1151010"/>
            <a:ext cx="1254689" cy="19235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28" name="Titolo 1">
            <a:extLst>
              <a:ext uri="{FF2B5EF4-FFF2-40B4-BE49-F238E27FC236}">
                <a16:creationId xmlns:a16="http://schemas.microsoft.com/office/drawing/2014/main" id="{6719F29B-F233-48AF-8261-F33A4E079E3E}"/>
              </a:ext>
            </a:extLst>
          </p:cNvPr>
          <p:cNvSpPr txBox="1">
            <a:spLocks/>
          </p:cNvSpPr>
          <p:nvPr/>
        </p:nvSpPr>
        <p:spPr>
          <a:xfrm>
            <a:off x="689530" y="550389"/>
            <a:ext cx="4993796" cy="5430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432000" tIns="72000" rIns="28800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b="1" dirty="0"/>
              <a:t>Psicologia del pensiero </a:t>
            </a:r>
            <a:endParaRPr lang="it-IT" sz="2000" b="1" dirty="0" smtClean="0"/>
          </a:p>
          <a:p>
            <a:r>
              <a:rPr lang="it-IT" sz="2000" dirty="0" smtClean="0"/>
              <a:t> </a:t>
            </a:r>
            <a:r>
              <a:rPr lang="it-IT" sz="2000" dirty="0"/>
              <a:t>P. </a:t>
            </a:r>
            <a:r>
              <a:rPr lang="it-IT" sz="2000" dirty="0" err="1"/>
              <a:t>Legrenzi</a:t>
            </a:r>
            <a:r>
              <a:rPr lang="it-IT" sz="2000" dirty="0"/>
              <a:t>, A. </a:t>
            </a:r>
            <a:r>
              <a:rPr lang="it-IT" sz="2000" dirty="0" smtClean="0"/>
              <a:t>Mazzocco</a:t>
            </a:r>
          </a:p>
          <a:p>
            <a:endParaRPr lang="it-IT" sz="2000" dirty="0"/>
          </a:p>
          <a:p>
            <a:r>
              <a:rPr lang="it-IT" sz="2000" dirty="0"/>
              <a:t>stampa 1973; Milano : A. </a:t>
            </a:r>
            <a:r>
              <a:rPr lang="it-IT" sz="2000" dirty="0" smtClean="0"/>
              <a:t>Martello</a:t>
            </a:r>
          </a:p>
          <a:p>
            <a:endParaRPr lang="it-IT" sz="2000" dirty="0"/>
          </a:p>
          <a:p>
            <a:endParaRPr lang="it-IT" sz="2000" dirty="0"/>
          </a:p>
        </p:txBody>
      </p:sp>
      <p:sp>
        <p:nvSpPr>
          <p:cNvPr id="29" name="Rettangolo 6" descr="Linea di divisione in basso">
            <a:extLst>
              <a:ext uri="{FF2B5EF4-FFF2-40B4-BE49-F238E27FC236}">
                <a16:creationId xmlns:a16="http://schemas.microsoft.com/office/drawing/2014/main" id="{C9D745AD-2359-4511-AF2E-0CFC078347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963158" y="3200811"/>
            <a:ext cx="4449925" cy="173081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30" name="Rettangolo 6" descr="Linea di divisione in alto">
            <a:extLst>
              <a:ext uri="{FF2B5EF4-FFF2-40B4-BE49-F238E27FC236}">
                <a16:creationId xmlns:a16="http://schemas.microsoft.com/office/drawing/2014/main" id="{A0F0B9BF-0637-4907-A537-C5F7C796FC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flipV="1">
            <a:off x="963158" y="790776"/>
            <a:ext cx="4449925" cy="173081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pic>
        <p:nvPicPr>
          <p:cNvPr id="31" name="Segnaposto immagin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799" y="1151010"/>
            <a:ext cx="1713150" cy="19235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32" name="Segnaposto immagin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894" y="1151010"/>
            <a:ext cx="1237385" cy="19235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6992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632">
        <p15:prstTrans prst="peelOff"/>
      </p:transition>
    </mc:Choice>
    <mc:Fallback xmlns="">
      <p:transition spd="slow" advTm="206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tangolo 21"/>
          <p:cNvSpPr/>
          <p:nvPr/>
        </p:nvSpPr>
        <p:spPr>
          <a:xfrm>
            <a:off x="0" y="5980922"/>
            <a:ext cx="12192000" cy="8770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Titolo 1">
            <a:extLst>
              <a:ext uri="{FF2B5EF4-FFF2-40B4-BE49-F238E27FC236}">
                <a16:creationId xmlns:a16="http://schemas.microsoft.com/office/drawing/2014/main" id="{6719F29B-F233-48AF-8261-F33A4E079E3E}"/>
              </a:ext>
            </a:extLst>
          </p:cNvPr>
          <p:cNvSpPr txBox="1">
            <a:spLocks/>
          </p:cNvSpPr>
          <p:nvPr/>
        </p:nvSpPr>
        <p:spPr>
          <a:xfrm>
            <a:off x="6178509" y="550389"/>
            <a:ext cx="4993796" cy="5430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432000" tIns="72000" rIns="28800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b="1" dirty="0"/>
              <a:t>La genesi dell'ipotesi : uno studio sperimentale dei processi di </a:t>
            </a:r>
            <a:r>
              <a:rPr lang="it-IT" sz="2000" b="1" dirty="0" smtClean="0"/>
              <a:t>pensiero</a:t>
            </a:r>
            <a:r>
              <a:rPr lang="it-IT" sz="2000" dirty="0" smtClean="0"/>
              <a:t> </a:t>
            </a:r>
            <a:r>
              <a:rPr lang="it-IT" sz="2000" dirty="0"/>
              <a:t>Edouard </a:t>
            </a:r>
            <a:r>
              <a:rPr lang="it-IT" sz="2000" dirty="0" err="1"/>
              <a:t>Claparède</a:t>
            </a:r>
            <a:r>
              <a:rPr lang="it-IT" sz="2000" dirty="0"/>
              <a:t> ; traduzione di Gabriele Di Stefano ; presentazione di Giuseppe </a:t>
            </a:r>
            <a:r>
              <a:rPr lang="it-IT" sz="2000" dirty="0" smtClean="0"/>
              <a:t>Mosconi</a:t>
            </a:r>
          </a:p>
          <a:p>
            <a:endParaRPr lang="it-IT" sz="2000" dirty="0"/>
          </a:p>
          <a:p>
            <a:r>
              <a:rPr lang="it-IT" sz="2000" dirty="0"/>
              <a:t> [1972]; Firenze : </a:t>
            </a:r>
            <a:r>
              <a:rPr lang="it-IT" sz="2000" dirty="0" smtClean="0"/>
              <a:t>Giunti-Barbera</a:t>
            </a:r>
            <a:br>
              <a:rPr lang="it-IT" sz="2000" dirty="0" smtClean="0"/>
            </a:br>
            <a:endParaRPr lang="it-IT" sz="2000" dirty="0"/>
          </a:p>
        </p:txBody>
      </p:sp>
      <p:sp>
        <p:nvSpPr>
          <p:cNvPr id="24" name="Rettangolo 6" descr="Linea di divisione in basso">
            <a:extLst>
              <a:ext uri="{FF2B5EF4-FFF2-40B4-BE49-F238E27FC236}">
                <a16:creationId xmlns:a16="http://schemas.microsoft.com/office/drawing/2014/main" id="{C9D745AD-2359-4511-AF2E-0CFC078347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6452137" y="3200811"/>
            <a:ext cx="4449925" cy="173081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25" name="Rettangolo 6" descr="Linea di divisione in alto">
            <a:extLst>
              <a:ext uri="{FF2B5EF4-FFF2-40B4-BE49-F238E27FC236}">
                <a16:creationId xmlns:a16="http://schemas.microsoft.com/office/drawing/2014/main" id="{A0F0B9BF-0637-4907-A537-C5F7C796FC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flipV="1">
            <a:off x="6452137" y="790776"/>
            <a:ext cx="4449925" cy="173081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pic>
        <p:nvPicPr>
          <p:cNvPr id="26" name="Segnaposto 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585" y="1391452"/>
            <a:ext cx="1923537" cy="144265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27" name="Segnaposto immagin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792" y="1151010"/>
            <a:ext cx="1319546" cy="19235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28" name="Titolo 1">
            <a:extLst>
              <a:ext uri="{FF2B5EF4-FFF2-40B4-BE49-F238E27FC236}">
                <a16:creationId xmlns:a16="http://schemas.microsoft.com/office/drawing/2014/main" id="{6719F29B-F233-48AF-8261-F33A4E079E3E}"/>
              </a:ext>
            </a:extLst>
          </p:cNvPr>
          <p:cNvSpPr txBox="1">
            <a:spLocks/>
          </p:cNvSpPr>
          <p:nvPr/>
        </p:nvSpPr>
        <p:spPr>
          <a:xfrm>
            <a:off x="689530" y="550389"/>
            <a:ext cx="4993796" cy="5430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432000" tIns="72000" rIns="28800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b="1" dirty="0"/>
              <a:t>Dall'infanzia alla preadolescenza : aspetti e problemi fondamentali dello sviluppo psicologico </a:t>
            </a:r>
            <a:r>
              <a:rPr lang="it-IT" sz="2000" b="1" dirty="0" smtClean="0"/>
              <a:t> </a:t>
            </a:r>
          </a:p>
          <a:p>
            <a:r>
              <a:rPr lang="it-IT" sz="2000" dirty="0" smtClean="0"/>
              <a:t>Guido </a:t>
            </a:r>
            <a:r>
              <a:rPr lang="it-IT" sz="2000" dirty="0" err="1" smtClean="0"/>
              <a:t>Petter</a:t>
            </a:r>
            <a:endParaRPr lang="it-IT" sz="2000" dirty="0" smtClean="0"/>
          </a:p>
          <a:p>
            <a:endParaRPr lang="it-IT" sz="2000" dirty="0"/>
          </a:p>
          <a:p>
            <a:r>
              <a:rPr lang="it-IT" sz="2000" dirty="0"/>
              <a:t>c1972; [Firenze] : Giunti-Barbera</a:t>
            </a:r>
          </a:p>
          <a:p>
            <a:endParaRPr lang="it-IT" sz="2000" dirty="0"/>
          </a:p>
          <a:p>
            <a:endParaRPr lang="it-IT" sz="2000" dirty="0"/>
          </a:p>
        </p:txBody>
      </p:sp>
      <p:sp>
        <p:nvSpPr>
          <p:cNvPr id="29" name="Rettangolo 6" descr="Linea di divisione in basso">
            <a:extLst>
              <a:ext uri="{FF2B5EF4-FFF2-40B4-BE49-F238E27FC236}">
                <a16:creationId xmlns:a16="http://schemas.microsoft.com/office/drawing/2014/main" id="{C9D745AD-2359-4511-AF2E-0CFC078347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963158" y="3200811"/>
            <a:ext cx="4449925" cy="173081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30" name="Rettangolo 6" descr="Linea di divisione in alto">
            <a:extLst>
              <a:ext uri="{FF2B5EF4-FFF2-40B4-BE49-F238E27FC236}">
                <a16:creationId xmlns:a16="http://schemas.microsoft.com/office/drawing/2014/main" id="{A0F0B9BF-0637-4907-A537-C5F7C796FC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flipV="1">
            <a:off x="963158" y="790776"/>
            <a:ext cx="4449925" cy="173081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pic>
        <p:nvPicPr>
          <p:cNvPr id="31" name="Segnaposto immagin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361" y="1151010"/>
            <a:ext cx="1280026" cy="19235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32" name="Segnaposto immagin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431" y="1151010"/>
            <a:ext cx="1300311" cy="19235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27871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632">
        <p15:prstTrans prst="peelOff"/>
      </p:transition>
    </mc:Choice>
    <mc:Fallback xmlns="">
      <p:transition spd="slow" advTm="206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tangolo 21"/>
          <p:cNvSpPr/>
          <p:nvPr/>
        </p:nvSpPr>
        <p:spPr>
          <a:xfrm>
            <a:off x="0" y="5980922"/>
            <a:ext cx="12192000" cy="8770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Titolo 1">
            <a:extLst>
              <a:ext uri="{FF2B5EF4-FFF2-40B4-BE49-F238E27FC236}">
                <a16:creationId xmlns:a16="http://schemas.microsoft.com/office/drawing/2014/main" id="{6719F29B-F233-48AF-8261-F33A4E079E3E}"/>
              </a:ext>
            </a:extLst>
          </p:cNvPr>
          <p:cNvSpPr txBox="1">
            <a:spLocks/>
          </p:cNvSpPr>
          <p:nvPr/>
        </p:nvSpPr>
        <p:spPr>
          <a:xfrm>
            <a:off x="6178509" y="550389"/>
            <a:ext cx="4993796" cy="5430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432000" tIns="72000" rIns="28800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b="1" dirty="0"/>
              <a:t>Introduzione alla psicoanalisi : prima e seconda serie di lezioni </a:t>
            </a:r>
            <a:r>
              <a:rPr lang="it-IT" sz="2000" b="1" dirty="0" smtClean="0"/>
              <a:t> </a:t>
            </a:r>
          </a:p>
          <a:p>
            <a:r>
              <a:rPr lang="it-IT" sz="2000" dirty="0" smtClean="0"/>
              <a:t>Sigmund Freud</a:t>
            </a:r>
          </a:p>
          <a:p>
            <a:endParaRPr lang="it-IT" sz="2000" dirty="0"/>
          </a:p>
          <a:p>
            <a:r>
              <a:rPr lang="it-IT" sz="2000" dirty="0"/>
              <a:t>1969; Torino : </a:t>
            </a:r>
            <a:r>
              <a:rPr lang="it-IT" sz="2000" dirty="0" err="1"/>
              <a:t>Boringhieri</a:t>
            </a:r>
            <a:endParaRPr lang="it-IT" sz="2000" dirty="0"/>
          </a:p>
          <a:p>
            <a:r>
              <a:rPr lang="it-IT" sz="2000" dirty="0" smtClean="0"/>
              <a:t/>
            </a:r>
            <a:br>
              <a:rPr lang="it-IT" sz="2000" dirty="0" smtClean="0"/>
            </a:br>
            <a:endParaRPr lang="it-IT" sz="2000" dirty="0"/>
          </a:p>
        </p:txBody>
      </p:sp>
      <p:sp>
        <p:nvSpPr>
          <p:cNvPr id="24" name="Rettangolo 6" descr="Linea di divisione in basso">
            <a:extLst>
              <a:ext uri="{FF2B5EF4-FFF2-40B4-BE49-F238E27FC236}">
                <a16:creationId xmlns:a16="http://schemas.microsoft.com/office/drawing/2014/main" id="{C9D745AD-2359-4511-AF2E-0CFC078347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6452137" y="3200811"/>
            <a:ext cx="4449925" cy="173081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25" name="Rettangolo 6" descr="Linea di divisione in alto">
            <a:extLst>
              <a:ext uri="{FF2B5EF4-FFF2-40B4-BE49-F238E27FC236}">
                <a16:creationId xmlns:a16="http://schemas.microsoft.com/office/drawing/2014/main" id="{A0F0B9BF-0637-4907-A537-C5F7C796FC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flipV="1">
            <a:off x="6452137" y="790776"/>
            <a:ext cx="4449925" cy="173081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pic>
        <p:nvPicPr>
          <p:cNvPr id="26" name="Segnaposto 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265" y="1151010"/>
            <a:ext cx="1336176" cy="19235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27" name="Segnaposto immagin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189" y="1151010"/>
            <a:ext cx="1310753" cy="19235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28" name="Titolo 1">
            <a:extLst>
              <a:ext uri="{FF2B5EF4-FFF2-40B4-BE49-F238E27FC236}">
                <a16:creationId xmlns:a16="http://schemas.microsoft.com/office/drawing/2014/main" id="{6719F29B-F233-48AF-8261-F33A4E079E3E}"/>
              </a:ext>
            </a:extLst>
          </p:cNvPr>
          <p:cNvSpPr txBox="1">
            <a:spLocks/>
          </p:cNvSpPr>
          <p:nvPr/>
        </p:nvSpPr>
        <p:spPr>
          <a:xfrm>
            <a:off x="767708" y="550389"/>
            <a:ext cx="4993796" cy="5430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432000" tIns="72000" rIns="28800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b="1" dirty="0"/>
              <a:t>La psicologia del pensiero produttivo </a:t>
            </a:r>
            <a:r>
              <a:rPr lang="it-IT" sz="2000" dirty="0" smtClean="0"/>
              <a:t>Karl </a:t>
            </a:r>
            <a:r>
              <a:rPr lang="it-IT" sz="2000" dirty="0" err="1"/>
              <a:t>Duncker</a:t>
            </a:r>
            <a:r>
              <a:rPr lang="it-IT" sz="2000" dirty="0"/>
              <a:t> ; a cura di Guido </a:t>
            </a:r>
            <a:r>
              <a:rPr lang="it-IT" sz="2000" dirty="0" err="1"/>
              <a:t>Petter</a:t>
            </a:r>
            <a:r>
              <a:rPr lang="it-IT" sz="2000" dirty="0"/>
              <a:t> ; traduzione di Fernando </a:t>
            </a:r>
            <a:r>
              <a:rPr lang="it-IT" sz="2000" dirty="0" smtClean="0"/>
              <a:t>Dogana</a:t>
            </a:r>
          </a:p>
          <a:p>
            <a:endParaRPr lang="it-IT" sz="2000" dirty="0"/>
          </a:p>
          <a:p>
            <a:r>
              <a:rPr lang="it-IT" sz="2000" dirty="0"/>
              <a:t>c1969; Firenze : Giunti Barbera</a:t>
            </a:r>
          </a:p>
          <a:p>
            <a:endParaRPr lang="it-IT" sz="2000" dirty="0"/>
          </a:p>
          <a:p>
            <a:endParaRPr lang="it-IT" sz="2000" dirty="0"/>
          </a:p>
        </p:txBody>
      </p:sp>
      <p:sp>
        <p:nvSpPr>
          <p:cNvPr id="29" name="Rettangolo 6" descr="Linea di divisione in basso">
            <a:extLst>
              <a:ext uri="{FF2B5EF4-FFF2-40B4-BE49-F238E27FC236}">
                <a16:creationId xmlns:a16="http://schemas.microsoft.com/office/drawing/2014/main" id="{C9D745AD-2359-4511-AF2E-0CFC078347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963158" y="3200811"/>
            <a:ext cx="4449925" cy="173081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30" name="Rettangolo 6" descr="Linea di divisione in alto">
            <a:extLst>
              <a:ext uri="{FF2B5EF4-FFF2-40B4-BE49-F238E27FC236}">
                <a16:creationId xmlns:a16="http://schemas.microsoft.com/office/drawing/2014/main" id="{A0F0B9BF-0637-4907-A537-C5F7C796FC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flipV="1">
            <a:off x="963158" y="790776"/>
            <a:ext cx="4449925" cy="173081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pic>
        <p:nvPicPr>
          <p:cNvPr id="31" name="Segnaposto immagin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047" y="1151010"/>
            <a:ext cx="1654655" cy="19235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32" name="Segnaposto immagin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260" y="1151010"/>
            <a:ext cx="1442652" cy="19235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748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632">
        <p15:prstTrans prst="peelOff"/>
      </p:transition>
    </mc:Choice>
    <mc:Fallback xmlns="">
      <p:transition spd="slow" advTm="206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tangolo 21"/>
          <p:cNvSpPr/>
          <p:nvPr/>
        </p:nvSpPr>
        <p:spPr>
          <a:xfrm>
            <a:off x="0" y="5980922"/>
            <a:ext cx="12192000" cy="8770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Titolo 1">
            <a:extLst>
              <a:ext uri="{FF2B5EF4-FFF2-40B4-BE49-F238E27FC236}">
                <a16:creationId xmlns:a16="http://schemas.microsoft.com/office/drawing/2014/main" id="{6719F29B-F233-48AF-8261-F33A4E079E3E}"/>
              </a:ext>
            </a:extLst>
          </p:cNvPr>
          <p:cNvSpPr txBox="1">
            <a:spLocks/>
          </p:cNvSpPr>
          <p:nvPr/>
        </p:nvSpPr>
        <p:spPr>
          <a:xfrm>
            <a:off x="6178509" y="550389"/>
            <a:ext cx="4993796" cy="5430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432000" tIns="72000" rIns="28800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b="1" dirty="0"/>
              <a:t>Teoria dinamica della </a:t>
            </a:r>
            <a:r>
              <a:rPr lang="it-IT" sz="2000" b="1" dirty="0" err="1"/>
              <a:t>personalita</a:t>
            </a:r>
            <a:r>
              <a:rPr lang="it-IT" sz="2000" b="1" dirty="0"/>
              <a:t> </a:t>
            </a:r>
            <a:endParaRPr lang="it-IT" sz="2000" dirty="0"/>
          </a:p>
          <a:p>
            <a:r>
              <a:rPr lang="it-IT" sz="2000" dirty="0" smtClean="0"/>
              <a:t>Kurt </a:t>
            </a:r>
            <a:r>
              <a:rPr lang="it-IT" sz="2000" dirty="0" err="1"/>
              <a:t>Lewin</a:t>
            </a:r>
            <a:r>
              <a:rPr lang="it-IT" sz="2000" dirty="0"/>
              <a:t> ; a cura di Guido </a:t>
            </a:r>
            <a:r>
              <a:rPr lang="it-IT" sz="2000" dirty="0" err="1"/>
              <a:t>Petter</a:t>
            </a:r>
            <a:r>
              <a:rPr lang="it-IT" sz="2000" dirty="0"/>
              <a:t> ; traduzione di Guido </a:t>
            </a:r>
            <a:r>
              <a:rPr lang="it-IT" sz="2000" dirty="0" err="1" smtClean="0"/>
              <a:t>Petter</a:t>
            </a:r>
            <a:endParaRPr lang="it-IT" sz="2000" dirty="0" smtClean="0"/>
          </a:p>
          <a:p>
            <a:endParaRPr lang="it-IT" sz="2000" dirty="0"/>
          </a:p>
          <a:p>
            <a:r>
              <a:rPr lang="it-IT" sz="2000" dirty="0" smtClean="0"/>
              <a:t>1965</a:t>
            </a:r>
            <a:r>
              <a:rPr lang="it-IT" sz="2000" dirty="0"/>
              <a:t>; Firenze : </a:t>
            </a:r>
            <a:r>
              <a:rPr lang="it-IT" sz="2000" dirty="0" smtClean="0"/>
              <a:t>Giunti-Barbera</a:t>
            </a:r>
          </a:p>
          <a:p>
            <a:r>
              <a:rPr lang="it-IT" sz="2000" dirty="0" smtClean="0"/>
              <a:t/>
            </a:r>
            <a:br>
              <a:rPr lang="it-IT" sz="2000" dirty="0" smtClean="0"/>
            </a:br>
            <a:endParaRPr lang="it-IT" sz="2000" dirty="0"/>
          </a:p>
        </p:txBody>
      </p:sp>
      <p:sp>
        <p:nvSpPr>
          <p:cNvPr id="24" name="Rettangolo 6" descr="Linea di divisione in basso">
            <a:extLst>
              <a:ext uri="{FF2B5EF4-FFF2-40B4-BE49-F238E27FC236}">
                <a16:creationId xmlns:a16="http://schemas.microsoft.com/office/drawing/2014/main" id="{C9D745AD-2359-4511-AF2E-0CFC078347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6452137" y="3200811"/>
            <a:ext cx="4449925" cy="173081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25" name="Rettangolo 6" descr="Linea di divisione in alto">
            <a:extLst>
              <a:ext uri="{FF2B5EF4-FFF2-40B4-BE49-F238E27FC236}">
                <a16:creationId xmlns:a16="http://schemas.microsoft.com/office/drawing/2014/main" id="{A0F0B9BF-0637-4907-A537-C5F7C796FC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flipV="1">
            <a:off x="6452137" y="790776"/>
            <a:ext cx="4449925" cy="173081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pic>
        <p:nvPicPr>
          <p:cNvPr id="26" name="Segnaposto 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585" y="1239524"/>
            <a:ext cx="1923537" cy="17465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27" name="Segnaposto immagin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129" y="1151010"/>
            <a:ext cx="1262873" cy="19235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28" name="Titolo 1">
            <a:extLst>
              <a:ext uri="{FF2B5EF4-FFF2-40B4-BE49-F238E27FC236}">
                <a16:creationId xmlns:a16="http://schemas.microsoft.com/office/drawing/2014/main" id="{6719F29B-F233-48AF-8261-F33A4E079E3E}"/>
              </a:ext>
            </a:extLst>
          </p:cNvPr>
          <p:cNvSpPr txBox="1">
            <a:spLocks/>
          </p:cNvSpPr>
          <p:nvPr/>
        </p:nvSpPr>
        <p:spPr>
          <a:xfrm>
            <a:off x="767708" y="550389"/>
            <a:ext cx="4993796" cy="5430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432000" tIns="72000" rIns="28800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b="1" dirty="0"/>
              <a:t>Dalla logica del fanciullo alla logica dell'adolescente </a:t>
            </a:r>
            <a:endParaRPr lang="it-IT" sz="2000" b="1" dirty="0" smtClean="0"/>
          </a:p>
          <a:p>
            <a:r>
              <a:rPr lang="it-IT" sz="2000" dirty="0" smtClean="0"/>
              <a:t> </a:t>
            </a:r>
            <a:r>
              <a:rPr lang="it-IT" sz="2000" dirty="0"/>
              <a:t>J. </a:t>
            </a:r>
            <a:r>
              <a:rPr lang="it-IT" sz="2000" dirty="0" err="1"/>
              <a:t>Piaget</a:t>
            </a:r>
            <a:r>
              <a:rPr lang="it-IT" sz="2000" dirty="0"/>
              <a:t> e B. </a:t>
            </a:r>
            <a:r>
              <a:rPr lang="it-IT" sz="2000" dirty="0" err="1"/>
              <a:t>Inhelder</a:t>
            </a:r>
            <a:r>
              <a:rPr lang="it-IT" sz="2000" dirty="0"/>
              <a:t> ; traduzione di Marco Cecchini ; presentazione di Guido </a:t>
            </a:r>
            <a:r>
              <a:rPr lang="it-IT" sz="2000" dirty="0" err="1" smtClean="0"/>
              <a:t>Petter</a:t>
            </a:r>
            <a:endParaRPr lang="it-IT" sz="2000" dirty="0" smtClean="0"/>
          </a:p>
          <a:p>
            <a:endParaRPr lang="it-IT" sz="2000" dirty="0"/>
          </a:p>
          <a:p>
            <a:r>
              <a:rPr lang="it-IT" sz="2000" dirty="0"/>
              <a:t> [1971]; Firenze : </a:t>
            </a:r>
            <a:r>
              <a:rPr lang="it-IT" sz="2000" dirty="0" smtClean="0"/>
              <a:t>Giunti-Barbera</a:t>
            </a:r>
            <a:endParaRPr lang="it-IT" sz="2000" dirty="0"/>
          </a:p>
          <a:p>
            <a:endParaRPr lang="it-IT" sz="2000" dirty="0"/>
          </a:p>
        </p:txBody>
      </p:sp>
      <p:sp>
        <p:nvSpPr>
          <p:cNvPr id="29" name="Rettangolo 6" descr="Linea di divisione in basso">
            <a:extLst>
              <a:ext uri="{FF2B5EF4-FFF2-40B4-BE49-F238E27FC236}">
                <a16:creationId xmlns:a16="http://schemas.microsoft.com/office/drawing/2014/main" id="{C9D745AD-2359-4511-AF2E-0CFC078347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963158" y="3200811"/>
            <a:ext cx="4449925" cy="173081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30" name="Rettangolo 6" descr="Linea di divisione in alto">
            <a:extLst>
              <a:ext uri="{FF2B5EF4-FFF2-40B4-BE49-F238E27FC236}">
                <a16:creationId xmlns:a16="http://schemas.microsoft.com/office/drawing/2014/main" id="{A0F0B9BF-0637-4907-A537-C5F7C796FC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flipV="1">
            <a:off x="963158" y="790776"/>
            <a:ext cx="4449925" cy="173081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pic>
        <p:nvPicPr>
          <p:cNvPr id="31" name="Segnaposto immagin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721" y="1151010"/>
            <a:ext cx="1363306" cy="19235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32" name="Segnaposto immagin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124" y="1151010"/>
            <a:ext cx="1372924" cy="19235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8258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632">
        <p15:prstTrans prst="peelOff"/>
      </p:transition>
    </mc:Choice>
    <mc:Fallback xmlns="">
      <p:transition spd="slow" advTm="206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263531" y="4987636"/>
            <a:ext cx="96095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Vieni a visitare la mostra fisica presso la Biblioteca Metelli </a:t>
            </a:r>
          </a:p>
          <a:p>
            <a:pPr algn="ctr"/>
            <a: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oppure visita la mostra virtuale sul sito </a:t>
            </a:r>
            <a: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della </a:t>
            </a:r>
            <a: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biblioteca</a:t>
            </a:r>
          </a:p>
          <a:p>
            <a:pPr algn="ctr"/>
            <a: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 </a:t>
            </a:r>
            <a: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http://bibliotecapsicologia.cab.unipd.it/</a:t>
            </a:r>
          </a:p>
        </p:txBody>
      </p:sp>
      <p:pic>
        <p:nvPicPr>
          <p:cNvPr id="3" name="verso il ciel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69620" y="392083"/>
            <a:ext cx="7963593" cy="4379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26957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8797" y="756458"/>
            <a:ext cx="8349813" cy="45470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7838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CC3E855-9F95-4134-BADA-80F9CB3EA9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it-IT" smtClean="0"/>
              <a:pPr/>
              <a:t>3</a:t>
            </a:fld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69DA9A6-0313-4B4F-8298-49E833455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454" y="781134"/>
            <a:ext cx="11340000" cy="432000"/>
          </a:xfrm>
        </p:spPr>
        <p:txBody>
          <a:bodyPr/>
          <a:lstStyle/>
          <a:p>
            <a:r>
              <a:rPr lang="it-IT" sz="6600" dirty="0">
                <a:latin typeface="Freestyle Script" panose="030804020302050B0404" pitchFamily="66" charset="0"/>
              </a:rPr>
              <a:t>I</a:t>
            </a:r>
            <a:r>
              <a:rPr lang="it-IT" sz="6600" dirty="0" smtClean="0">
                <a:latin typeface="Freestyle Script" panose="030804020302050B0404" pitchFamily="66" charset="0"/>
              </a:rPr>
              <a:t>l fondatore del Corso di Laurea in Psicologia</a:t>
            </a:r>
            <a:endParaRPr lang="it-IT" sz="6600" dirty="0">
              <a:latin typeface="Freestyle Script" panose="030804020302050B0404" pitchFamily="66" charset="0"/>
            </a:endParaRPr>
          </a:p>
        </p:txBody>
      </p:sp>
      <p:pic>
        <p:nvPicPr>
          <p:cNvPr id="20" name="Segnaposto immagine 19"/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45" b="14345"/>
          <a:stretch>
            <a:fillRect/>
          </a:stretch>
        </p:blipFill>
        <p:spPr>
          <a:xfrm>
            <a:off x="4655127" y="1736722"/>
            <a:ext cx="2211185" cy="2211185"/>
          </a:xfrm>
        </p:spPr>
      </p:pic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8C9B008-144F-4910-A6A8-BEA68020705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339770" y="4292107"/>
            <a:ext cx="3462584" cy="358775"/>
          </a:xfrm>
        </p:spPr>
        <p:txBody>
          <a:bodyPr/>
          <a:lstStyle/>
          <a:p>
            <a:pPr marL="0" indent="0">
              <a:buNone/>
            </a:pPr>
            <a:r>
              <a:rPr lang="it-IT" sz="6600" dirty="0" smtClean="0">
                <a:latin typeface="Freestyle Script" panose="030804020302050B0404" pitchFamily="66" charset="0"/>
              </a:rPr>
              <a:t>Fabio Metelli</a:t>
            </a:r>
            <a:endParaRPr lang="it-IT" sz="6600" dirty="0">
              <a:latin typeface="Freestyle Script" panose="030804020302050B0404" pitchFamily="66" charset="0"/>
            </a:endParaRP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A2656B8-4A77-4A07-9A21-F66AD973883E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8077200" y="6488113"/>
            <a:ext cx="4114800" cy="206375"/>
          </a:xfrm>
        </p:spPr>
        <p:txBody>
          <a:bodyPr/>
          <a:lstStyle/>
          <a:p>
            <a:r>
              <a:rPr lang="it-IT" smtClean="0"/>
              <a:t>Aggiungere un piè di pagina</a:t>
            </a:r>
            <a:endParaRPr lang="it-IT" dirty="0"/>
          </a:p>
        </p:txBody>
      </p:sp>
      <p:sp>
        <p:nvSpPr>
          <p:cNvPr id="41" name="Rettangolo 40"/>
          <p:cNvSpPr/>
          <p:nvPr/>
        </p:nvSpPr>
        <p:spPr>
          <a:xfrm>
            <a:off x="0" y="5980922"/>
            <a:ext cx="12192000" cy="8770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9154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19404">
        <p15:prstTrans prst="curtains"/>
      </p:transition>
    </mc:Choice>
    <mc:Fallback xmlns="">
      <p:transition spd="slow" advTm="194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magin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-61104"/>
            <a:ext cx="8162397" cy="7046905"/>
          </a:xfrm>
          <a:prstGeom prst="rect">
            <a:avLst/>
          </a:prstGeom>
        </p:spPr>
      </p:pic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A2656B8-4A77-4A07-9A21-F66AD97388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r>
              <a:rPr lang="it-IT" dirty="0"/>
              <a:t>Aggiungere un piè di pagina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CC3E855-9F95-4134-BADA-80F9CB3EA9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it-IT" smtClean="0"/>
              <a:pPr rtl="0"/>
              <a:t>4</a:t>
            </a:fld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69DA9A6-0313-4B4F-8298-49E833455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9975" y="681381"/>
            <a:ext cx="11340000" cy="432000"/>
          </a:xfrm>
        </p:spPr>
        <p:txBody>
          <a:bodyPr rtlCol="0"/>
          <a:lstStyle/>
          <a:p>
            <a:pPr rtl="0"/>
            <a:r>
              <a:rPr lang="it-IT" sz="6600" dirty="0" smtClean="0">
                <a:latin typeface="Freestyle Script" panose="030804020302050B0404" pitchFamily="66" charset="0"/>
              </a:rPr>
              <a:t>… i grandi maestri che accompagnarono </a:t>
            </a:r>
            <a:br>
              <a:rPr lang="it-IT" sz="6600" dirty="0" smtClean="0">
                <a:latin typeface="Freestyle Script" panose="030804020302050B0404" pitchFamily="66" charset="0"/>
              </a:rPr>
            </a:br>
            <a:r>
              <a:rPr lang="it-IT" sz="6600" dirty="0" smtClean="0">
                <a:latin typeface="Freestyle Script" panose="030804020302050B0404" pitchFamily="66" charset="0"/>
              </a:rPr>
              <a:t>al nascita del Corso di Laurea in Psicologia</a:t>
            </a:r>
            <a:endParaRPr lang="it-IT" sz="6600" dirty="0">
              <a:latin typeface="Freestyle Script" panose="030804020302050B0404" pitchFamily="66" charset="0"/>
            </a:endParaRPr>
          </a:p>
        </p:txBody>
      </p:sp>
      <p:sp>
        <p:nvSpPr>
          <p:cNvPr id="41" name="Rettangolo 40"/>
          <p:cNvSpPr/>
          <p:nvPr/>
        </p:nvSpPr>
        <p:spPr>
          <a:xfrm>
            <a:off x="0" y="5980922"/>
            <a:ext cx="12192000" cy="8770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0627750"/>
      </p:ext>
    </p:extLst>
  </p:cSld>
  <p:clrMapOvr>
    <a:masterClrMapping/>
  </p:clrMapOvr>
  <p:transition spd="slow" advTm="1940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Segnaposto immagine 39" descr="Struttura triangolare di edificio da vicino">
            <a:extLst>
              <a:ext uri="{FF2B5EF4-FFF2-40B4-BE49-F238E27FC236}">
                <a16:creationId xmlns:a16="http://schemas.microsoft.com/office/drawing/2014/main" id="{2EC3AED0-517E-41C1-9ECD-ABB0A850496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2" name="Titolo 21">
            <a:extLst>
              <a:ext uri="{FF2B5EF4-FFF2-40B4-BE49-F238E27FC236}">
                <a16:creationId xmlns:a16="http://schemas.microsoft.com/office/drawing/2014/main" id="{BA160141-042F-4099-856C-C1D62E0FF5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it-IT" dirty="0" smtClean="0">
                <a:latin typeface="Freestyle Script" panose="030804020302050B0404" pitchFamily="66" charset="0"/>
              </a:rPr>
              <a:t>50 anni di storia…</a:t>
            </a:r>
            <a:endParaRPr lang="it-IT" dirty="0">
              <a:latin typeface="Freestyle Script" panose="030804020302050B0404" pitchFamily="66" charset="0"/>
            </a:endParaRPr>
          </a:p>
        </p:txBody>
      </p:sp>
      <p:sp>
        <p:nvSpPr>
          <p:cNvPr id="23" name="Sottotitolo 22">
            <a:extLst>
              <a:ext uri="{FF2B5EF4-FFF2-40B4-BE49-F238E27FC236}">
                <a16:creationId xmlns:a16="http://schemas.microsoft.com/office/drawing/2014/main" id="{212BE0C8-3274-44C1-93C2-9347988BD0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44586" y="1578517"/>
            <a:ext cx="3932788" cy="750814"/>
          </a:xfrm>
        </p:spPr>
        <p:txBody>
          <a:bodyPr rtlCol="0"/>
          <a:lstStyle/>
          <a:p>
            <a:pPr rtl="0"/>
            <a:r>
              <a:rPr lang="it-IT" sz="7200" dirty="0" smtClean="0">
                <a:solidFill>
                  <a:schemeClr val="tx1"/>
                </a:solidFill>
                <a:latin typeface="Freestyle Script" panose="030804020302050B0404" pitchFamily="66" charset="0"/>
              </a:rPr>
              <a:t>…ma da dove siamo partiti?</a:t>
            </a:r>
            <a:endParaRPr lang="it-IT" sz="7200" noProof="1">
              <a:solidFill>
                <a:schemeClr val="tx1"/>
              </a:solidFill>
              <a:latin typeface="Freestyle Script" panose="030804020302050B0404" pitchFamily="66" charset="0"/>
            </a:endParaRPr>
          </a:p>
        </p:txBody>
      </p:sp>
      <p:sp>
        <p:nvSpPr>
          <p:cNvPr id="7" name="Rettangolo 6" descr="Divisore immagine in basso">
            <a:extLst>
              <a:ext uri="{FF2B5EF4-FFF2-40B4-BE49-F238E27FC236}">
                <a16:creationId xmlns:a16="http://schemas.microsoft.com/office/drawing/2014/main" id="{432C84AD-44F1-45D1-9F68-3FDC756E5C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408650" y="3386488"/>
            <a:ext cx="4330700" cy="182434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sp>
        <p:nvSpPr>
          <p:cNvPr id="17" name="Rettangolo 6" descr="Divisore immagine in alto">
            <a:extLst>
              <a:ext uri="{FF2B5EF4-FFF2-40B4-BE49-F238E27FC236}">
                <a16:creationId xmlns:a16="http://schemas.microsoft.com/office/drawing/2014/main" id="{8442E937-7F5A-4CF2-98BD-C9CF5F2B4D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flipV="1">
            <a:off x="408650" y="404285"/>
            <a:ext cx="4330700" cy="182434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dirty="0"/>
          </a:p>
        </p:txBody>
      </p:sp>
      <p:pic>
        <p:nvPicPr>
          <p:cNvPr id="3" name="WhatsApp Video 2021-10-06 at 17.53.28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6867.1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9991" y="730719"/>
            <a:ext cx="4448018" cy="2446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6619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3705">
        <p15:prstTrans prst="drape"/>
      </p:transition>
    </mc:Choice>
    <mc:Fallback xmlns="">
      <p:transition spd="slow" advTm="137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8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build="p"/>
    </p:bldLst>
  </p:timing>
  <p:extLst mod="1">
    <p:ext uri="{E180D4A7-C9FB-4DFB-919C-405C955672EB}">
      <p14:showEvtLst xmlns:p14="http://schemas.microsoft.com/office/powerpoint/2010/main">
        <p14:playEvt time="2159" objId="3"/>
        <p14:stopEvt time="13100" objId="3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Segnaposto immagine 39" descr="Struttura triangolare di edificio da vicino">
            <a:extLst>
              <a:ext uri="{FF2B5EF4-FFF2-40B4-BE49-F238E27FC236}">
                <a16:creationId xmlns:a16="http://schemas.microsoft.com/office/drawing/2014/main" id="{2EC3AED0-517E-41C1-9ECD-ABB0A850496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3" name="Sottotitolo 22">
            <a:extLst>
              <a:ext uri="{FF2B5EF4-FFF2-40B4-BE49-F238E27FC236}">
                <a16:creationId xmlns:a16="http://schemas.microsoft.com/office/drawing/2014/main" id="{212BE0C8-3274-44C1-93C2-9347988BD0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0134" y="336067"/>
            <a:ext cx="3932788" cy="750814"/>
          </a:xfrm>
        </p:spPr>
        <p:txBody>
          <a:bodyPr rtlCol="0"/>
          <a:lstStyle/>
          <a:p>
            <a:pPr rtl="0"/>
            <a:r>
              <a:rPr lang="it-IT" sz="6600" dirty="0" smtClean="0">
                <a:solidFill>
                  <a:schemeClr val="tx1"/>
                </a:solidFill>
                <a:latin typeface="Freestyle Script" panose="030804020302050B0404" pitchFamily="66" charset="0"/>
              </a:rPr>
              <a:t>50 anni fa eravamo qui…</a:t>
            </a:r>
            <a:endParaRPr lang="it-IT" sz="6600" noProof="1">
              <a:solidFill>
                <a:schemeClr val="tx1"/>
              </a:solidFill>
              <a:latin typeface="Freestyle Script" panose="030804020302050B0404" pitchFamily="66" charset="0"/>
            </a:endParaRPr>
          </a:p>
        </p:txBody>
      </p:sp>
      <p:sp>
        <p:nvSpPr>
          <p:cNvPr id="9" name="Titolo 21">
            <a:extLst>
              <a:ext uri="{FF2B5EF4-FFF2-40B4-BE49-F238E27FC236}">
                <a16:creationId xmlns:a16="http://schemas.microsoft.com/office/drawing/2014/main" id="{BA160141-042F-4099-856C-C1D62E0FF5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10539" y="149400"/>
            <a:ext cx="6893757" cy="6480000"/>
          </a:xfrm>
        </p:spPr>
        <p:txBody>
          <a:bodyPr bIns="720000" rtlCol="0"/>
          <a:lstStyle/>
          <a:p>
            <a:pPr algn="ctr"/>
            <a:r>
              <a:rPr lang="it-IT" dirty="0" smtClean="0"/>
              <a:t/>
            </a:r>
            <a:br>
              <a:rPr lang="it-IT" dirty="0" smtClean="0"/>
            </a:br>
            <a:r>
              <a:rPr lang="it-IT" dirty="0">
                <a:latin typeface="Freestyle Script" panose="030804020302050B0404" pitchFamily="66" charset="0"/>
              </a:rPr>
              <a:t/>
            </a:r>
            <a:br>
              <a:rPr lang="it-IT" dirty="0">
                <a:latin typeface="Freestyle Script" panose="030804020302050B0404" pitchFamily="66" charset="0"/>
              </a:rPr>
            </a:br>
            <a:r>
              <a:rPr lang="it-IT" dirty="0" smtClean="0">
                <a:latin typeface="Freestyle Script" panose="030804020302050B0404" pitchFamily="66" charset="0"/>
              </a:rPr>
              <a:t/>
            </a:r>
            <a:br>
              <a:rPr lang="it-IT" dirty="0" smtClean="0">
                <a:latin typeface="Freestyle Script" panose="030804020302050B0404" pitchFamily="66" charset="0"/>
              </a:rPr>
            </a:br>
            <a:r>
              <a:rPr lang="it-IT" sz="4800" dirty="0" smtClean="0">
                <a:latin typeface="Freestyle Script" panose="030804020302050B0404" pitchFamily="66" charset="0"/>
              </a:rPr>
              <a:t>Palazzo </a:t>
            </a:r>
            <a:r>
              <a:rPr lang="it-IT" sz="4800" dirty="0">
                <a:latin typeface="Freestyle Script" panose="030804020302050B0404" pitchFamily="66" charset="0"/>
              </a:rPr>
              <a:t>del </a:t>
            </a:r>
            <a:r>
              <a:rPr lang="it-IT" sz="4800" dirty="0" err="1" smtClean="0">
                <a:latin typeface="Freestyle Script" panose="030804020302050B0404" pitchFamily="66" charset="0"/>
              </a:rPr>
              <a:t>Capitanio</a:t>
            </a:r>
            <a:r>
              <a:rPr lang="it-IT" sz="4800" dirty="0" smtClean="0">
                <a:latin typeface="Freestyle Script" panose="030804020302050B0404" pitchFamily="66" charset="0"/>
              </a:rPr>
              <a:t/>
            </a:r>
            <a:br>
              <a:rPr lang="it-IT" sz="4800" dirty="0" smtClean="0">
                <a:latin typeface="Freestyle Script" panose="030804020302050B0404" pitchFamily="66" charset="0"/>
              </a:rPr>
            </a:br>
            <a:r>
              <a:rPr lang="it-IT" sz="4800" dirty="0" smtClean="0">
                <a:latin typeface="Freestyle Script" panose="030804020302050B0404" pitchFamily="66" charset="0"/>
              </a:rPr>
              <a:t>Piazza </a:t>
            </a:r>
            <a:r>
              <a:rPr lang="it-IT" sz="4800" dirty="0" err="1" smtClean="0">
                <a:latin typeface="Freestyle Script" panose="030804020302050B0404" pitchFamily="66" charset="0"/>
              </a:rPr>
              <a:t>Capitaniato</a:t>
            </a:r>
            <a:r>
              <a:rPr lang="it-IT" sz="4800" dirty="0" smtClean="0">
                <a:latin typeface="Freestyle Script" panose="030804020302050B0404" pitchFamily="66" charset="0"/>
              </a:rPr>
              <a:t> 3, Padova</a:t>
            </a:r>
            <a:endParaRPr lang="it-IT" sz="4800" dirty="0">
              <a:latin typeface="Freestyle Script" panose="030804020302050B0404" pitchFamily="66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613" y="336067"/>
            <a:ext cx="6331992" cy="4197206"/>
          </a:xfrm>
          <a:prstGeom prst="rect">
            <a:avLst/>
          </a:prstGeom>
        </p:spPr>
      </p:pic>
      <p:sp>
        <p:nvSpPr>
          <p:cNvPr id="3" name="Rettangolo arrotondato 2"/>
          <p:cNvSpPr/>
          <p:nvPr/>
        </p:nvSpPr>
        <p:spPr>
          <a:xfrm>
            <a:off x="-572964" y="2387601"/>
            <a:ext cx="5449764" cy="4105102"/>
          </a:xfrm>
          <a:prstGeom prst="roundRect">
            <a:avLst/>
          </a:prstGeom>
          <a:solidFill>
            <a:schemeClr val="bg1">
              <a:lumMod val="85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it-IT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Ieri </a:t>
            </a:r>
            <a:r>
              <a:rPr lang="it-IT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l’edifico ospitava: Direzione e </a:t>
            </a:r>
            <a:r>
              <a:rPr lang="it-IT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segreteria</a:t>
            </a:r>
          </a:p>
          <a:p>
            <a:pPr algn="r"/>
            <a:r>
              <a:rPr lang="it-IT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 </a:t>
            </a:r>
            <a:r>
              <a:rPr lang="it-IT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del corso di laurea in Psicologia, </a:t>
            </a:r>
            <a:endParaRPr lang="it-IT" dirty="0" smtClean="0">
              <a:latin typeface="Amiri" panose="00000500000000000000" pitchFamily="2" charset="-78"/>
              <a:ea typeface="Amiri" panose="00000500000000000000" pitchFamily="2" charset="-78"/>
              <a:cs typeface="Amiri" panose="00000500000000000000" pitchFamily="2" charset="-78"/>
            </a:endParaRPr>
          </a:p>
          <a:p>
            <a:pPr algn="r"/>
            <a:r>
              <a:rPr lang="it-IT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Direzione </a:t>
            </a:r>
            <a:r>
              <a:rPr lang="it-IT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e segreteria dell'Istituto di </a:t>
            </a:r>
            <a:r>
              <a:rPr lang="it-IT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Psicologia,</a:t>
            </a:r>
          </a:p>
          <a:p>
            <a:pPr algn="r"/>
            <a:r>
              <a:rPr lang="it-IT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biblioteca</a:t>
            </a:r>
            <a:r>
              <a:rPr lang="it-IT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, </a:t>
            </a:r>
            <a:r>
              <a:rPr lang="it-IT" dirty="0" err="1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bidelleria</a:t>
            </a:r>
            <a:r>
              <a:rPr lang="it-IT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 (con casellario </a:t>
            </a:r>
            <a:endParaRPr lang="it-IT" dirty="0" smtClean="0">
              <a:latin typeface="Amiri" panose="00000500000000000000" pitchFamily="2" charset="-78"/>
              <a:ea typeface="Amiri" panose="00000500000000000000" pitchFamily="2" charset="-78"/>
              <a:cs typeface="Amiri" panose="00000500000000000000" pitchFamily="2" charset="-78"/>
            </a:endParaRPr>
          </a:p>
          <a:p>
            <a:pPr algn="r"/>
            <a:r>
              <a:rPr lang="it-IT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postale </a:t>
            </a:r>
            <a:r>
              <a:rPr lang="it-IT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per i docenti), laboratori, </a:t>
            </a:r>
            <a:endParaRPr lang="it-IT" dirty="0" smtClean="0">
              <a:latin typeface="Amiri" panose="00000500000000000000" pitchFamily="2" charset="-78"/>
              <a:ea typeface="Amiri" panose="00000500000000000000" pitchFamily="2" charset="-78"/>
              <a:cs typeface="Amiri" panose="00000500000000000000" pitchFamily="2" charset="-78"/>
            </a:endParaRPr>
          </a:p>
          <a:p>
            <a:pPr algn="r"/>
            <a:r>
              <a:rPr lang="it-IT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centro </a:t>
            </a:r>
            <a:r>
              <a:rPr lang="it-IT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di calcolo, </a:t>
            </a:r>
            <a:endParaRPr lang="it-IT" dirty="0" smtClean="0">
              <a:latin typeface="Amiri" panose="00000500000000000000" pitchFamily="2" charset="-78"/>
              <a:ea typeface="Amiri" panose="00000500000000000000" pitchFamily="2" charset="-78"/>
              <a:cs typeface="Amiri" panose="00000500000000000000" pitchFamily="2" charset="-78"/>
            </a:endParaRPr>
          </a:p>
          <a:p>
            <a:pPr algn="r"/>
            <a:r>
              <a:rPr lang="it-IT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studi </a:t>
            </a:r>
            <a:r>
              <a:rPr lang="it-IT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di docenti e tecnici, aule per lezioni</a:t>
            </a:r>
            <a:r>
              <a:rPr lang="it-IT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.</a:t>
            </a:r>
          </a:p>
          <a:p>
            <a:pPr algn="r"/>
            <a:r>
              <a:rPr lang="it-IT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------------- </a:t>
            </a:r>
          </a:p>
          <a:p>
            <a:pPr algn="r"/>
            <a:r>
              <a:rPr lang="it-IT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Oggi </a:t>
            </a:r>
            <a:r>
              <a:rPr lang="it-IT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l’edificio ospita la Direzione, </a:t>
            </a:r>
            <a:endParaRPr lang="it-IT" dirty="0" smtClean="0">
              <a:latin typeface="Amiri" panose="00000500000000000000" pitchFamily="2" charset="-78"/>
              <a:ea typeface="Amiri" panose="00000500000000000000" pitchFamily="2" charset="-78"/>
              <a:cs typeface="Amiri" panose="00000500000000000000" pitchFamily="2" charset="-78"/>
            </a:endParaRPr>
          </a:p>
          <a:p>
            <a:pPr algn="r"/>
            <a:r>
              <a:rPr lang="it-IT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gli </a:t>
            </a:r>
            <a:r>
              <a:rPr lang="it-IT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uffici amministrativi e gli studi dei </a:t>
            </a:r>
            <a:r>
              <a:rPr lang="it-IT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docenti</a:t>
            </a:r>
          </a:p>
          <a:p>
            <a:pPr algn="r"/>
            <a:r>
              <a:rPr lang="it-IT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 </a:t>
            </a:r>
            <a:r>
              <a:rPr lang="it-IT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della sezione di Filosofia </a:t>
            </a:r>
            <a:endParaRPr lang="it-IT" dirty="0" smtClean="0">
              <a:latin typeface="Amiri" panose="00000500000000000000" pitchFamily="2" charset="-78"/>
              <a:ea typeface="Amiri" panose="00000500000000000000" pitchFamily="2" charset="-78"/>
              <a:cs typeface="Amiri" panose="00000500000000000000" pitchFamily="2" charset="-78"/>
            </a:endParaRPr>
          </a:p>
          <a:p>
            <a:pPr algn="r"/>
            <a:r>
              <a:rPr lang="it-IT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del </a:t>
            </a:r>
            <a:r>
              <a:rPr lang="it-IT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Dipartimento FISPPA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3041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8840">
        <p15:prstTrans prst="wind"/>
      </p:transition>
    </mc:Choice>
    <mc:Fallback xmlns="">
      <p:transition spd="slow" advTm="88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Segnaposto immagine 39" descr="Struttura triangolare di edificio da vicino">
            <a:extLst>
              <a:ext uri="{FF2B5EF4-FFF2-40B4-BE49-F238E27FC236}">
                <a16:creationId xmlns:a16="http://schemas.microsoft.com/office/drawing/2014/main" id="{2EC3AED0-517E-41C1-9ECD-ABB0A850496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3" name="Sottotitolo 22">
            <a:extLst>
              <a:ext uri="{FF2B5EF4-FFF2-40B4-BE49-F238E27FC236}">
                <a16:creationId xmlns:a16="http://schemas.microsoft.com/office/drawing/2014/main" id="{212BE0C8-3274-44C1-93C2-9347988BD0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0134" y="336067"/>
            <a:ext cx="3932788" cy="750814"/>
          </a:xfrm>
        </p:spPr>
        <p:txBody>
          <a:bodyPr rtlCol="0"/>
          <a:lstStyle/>
          <a:p>
            <a:pPr rtl="0"/>
            <a:r>
              <a:rPr lang="it-IT" sz="6600" dirty="0" smtClean="0">
                <a:solidFill>
                  <a:schemeClr val="tx1"/>
                </a:solidFill>
                <a:latin typeface="Freestyle Script" panose="030804020302050B0404" pitchFamily="66" charset="0"/>
              </a:rPr>
              <a:t>50 anni fa eravamo qui…</a:t>
            </a:r>
            <a:endParaRPr lang="it-IT" sz="6600" noProof="1">
              <a:solidFill>
                <a:schemeClr val="tx1"/>
              </a:solidFill>
              <a:latin typeface="Freestyle Script" panose="030804020302050B0404" pitchFamily="66" charset="0"/>
            </a:endParaRPr>
          </a:p>
        </p:txBody>
      </p:sp>
      <p:sp>
        <p:nvSpPr>
          <p:cNvPr id="9" name="Titolo 21">
            <a:extLst>
              <a:ext uri="{FF2B5EF4-FFF2-40B4-BE49-F238E27FC236}">
                <a16:creationId xmlns:a16="http://schemas.microsoft.com/office/drawing/2014/main" id="{BA160141-042F-4099-856C-C1D62E0FF5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10539" y="149400"/>
            <a:ext cx="6893757" cy="6480000"/>
          </a:xfrm>
        </p:spPr>
        <p:txBody>
          <a:bodyPr bIns="720000" rtlCol="0"/>
          <a:lstStyle/>
          <a:p>
            <a:pPr algn="ctr"/>
            <a:r>
              <a:rPr lang="it-IT" dirty="0" smtClean="0"/>
              <a:t/>
            </a:r>
            <a:br>
              <a:rPr lang="it-IT" dirty="0" smtClean="0"/>
            </a:br>
            <a:r>
              <a:rPr lang="it-IT" sz="3600" dirty="0">
                <a:latin typeface="Freestyle Script" panose="030804020302050B0404" pitchFamily="66" charset="0"/>
              </a:rPr>
              <a:t/>
            </a:r>
            <a:br>
              <a:rPr lang="it-IT" sz="3600" dirty="0">
                <a:latin typeface="Freestyle Script" panose="030804020302050B0404" pitchFamily="66" charset="0"/>
              </a:rPr>
            </a:br>
            <a:r>
              <a:rPr lang="it-IT" sz="3600" dirty="0" smtClean="0">
                <a:latin typeface="Freestyle Script" panose="030804020302050B0404" pitchFamily="66" charset="0"/>
              </a:rPr>
              <a:t/>
            </a:r>
            <a:br>
              <a:rPr lang="it-IT" sz="3600" dirty="0" smtClean="0">
                <a:latin typeface="Freestyle Script" panose="030804020302050B0404" pitchFamily="66" charset="0"/>
              </a:rPr>
            </a:br>
            <a:r>
              <a:rPr lang="it-IT" sz="3600" dirty="0">
                <a:latin typeface="Freestyle Script" panose="030804020302050B0404" pitchFamily="66" charset="0"/>
              </a:rPr>
              <a:t/>
            </a:r>
            <a:br>
              <a:rPr lang="it-IT" sz="3600" dirty="0">
                <a:latin typeface="Freestyle Script" panose="030804020302050B0404" pitchFamily="66" charset="0"/>
              </a:rPr>
            </a:br>
            <a:r>
              <a:rPr lang="it-IT" sz="3600" dirty="0" smtClean="0">
                <a:latin typeface="Freestyle Script" panose="030804020302050B0404" pitchFamily="66" charset="0"/>
              </a:rPr>
              <a:t/>
            </a:r>
            <a:br>
              <a:rPr lang="it-IT" sz="3600" dirty="0" smtClean="0">
                <a:latin typeface="Freestyle Script" panose="030804020302050B0404" pitchFamily="66" charset="0"/>
              </a:rPr>
            </a:br>
            <a:r>
              <a:rPr lang="it-IT" sz="3600" dirty="0">
                <a:latin typeface="Freestyle Script" panose="030804020302050B0404" pitchFamily="66" charset="0"/>
              </a:rPr>
              <a:t/>
            </a:r>
            <a:br>
              <a:rPr lang="it-IT" sz="3600" dirty="0">
                <a:latin typeface="Freestyle Script" panose="030804020302050B0404" pitchFamily="66" charset="0"/>
              </a:rPr>
            </a:br>
            <a:r>
              <a:rPr lang="it-IT" sz="3600" dirty="0" smtClean="0">
                <a:latin typeface="Freestyle Script" panose="030804020302050B0404" pitchFamily="66" charset="0"/>
              </a:rPr>
              <a:t/>
            </a:r>
            <a:br>
              <a:rPr lang="it-IT" sz="3600" dirty="0" smtClean="0">
                <a:latin typeface="Freestyle Script" panose="030804020302050B0404" pitchFamily="66" charset="0"/>
              </a:rPr>
            </a:br>
            <a:r>
              <a:rPr lang="it-IT" sz="4000" dirty="0" smtClean="0">
                <a:latin typeface="Freestyle Script" panose="030804020302050B0404" pitchFamily="66" charset="0"/>
              </a:rPr>
              <a:t>Palazzo </a:t>
            </a:r>
            <a:r>
              <a:rPr lang="it-IT" sz="4000" dirty="0" err="1">
                <a:latin typeface="Freestyle Script" panose="030804020302050B0404" pitchFamily="66" charset="0"/>
              </a:rPr>
              <a:t>Borgherini</a:t>
            </a:r>
            <a:r>
              <a:rPr lang="it-IT" sz="4000" dirty="0">
                <a:latin typeface="Freestyle Script" panose="030804020302050B0404" pitchFamily="66" charset="0"/>
              </a:rPr>
              <a:t>, noto come Palazzo </a:t>
            </a:r>
            <a:r>
              <a:rPr lang="it-IT" sz="4000" dirty="0" err="1">
                <a:latin typeface="Freestyle Script" panose="030804020302050B0404" pitchFamily="66" charset="0"/>
              </a:rPr>
              <a:t>Maldura</a:t>
            </a:r>
            <a:r>
              <a:rPr lang="it-IT" sz="4000" dirty="0" smtClean="0">
                <a:latin typeface="Freestyle Script" panose="030804020302050B0404" pitchFamily="66" charset="0"/>
              </a:rPr>
              <a:t>,</a:t>
            </a:r>
            <a:br>
              <a:rPr lang="it-IT" sz="4000" dirty="0" smtClean="0">
                <a:latin typeface="Freestyle Script" panose="030804020302050B0404" pitchFamily="66" charset="0"/>
              </a:rPr>
            </a:br>
            <a:r>
              <a:rPr lang="it-IT" sz="4000" dirty="0" smtClean="0">
                <a:latin typeface="Freestyle Script" panose="030804020302050B0404" pitchFamily="66" charset="0"/>
              </a:rPr>
              <a:t> </a:t>
            </a:r>
            <a:r>
              <a:rPr lang="it-IT" sz="4000" dirty="0">
                <a:latin typeface="Freestyle Script" panose="030804020302050B0404" pitchFamily="66" charset="0"/>
              </a:rPr>
              <a:t>via Beato Pellegrino, 26</a:t>
            </a:r>
          </a:p>
        </p:txBody>
      </p:sp>
      <p:sp>
        <p:nvSpPr>
          <p:cNvPr id="3" name="Rettangolo arrotondato 2"/>
          <p:cNvSpPr/>
          <p:nvPr/>
        </p:nvSpPr>
        <p:spPr>
          <a:xfrm>
            <a:off x="-572964" y="2387601"/>
            <a:ext cx="5449764" cy="4105102"/>
          </a:xfrm>
          <a:prstGeom prst="roundRect">
            <a:avLst/>
          </a:prstGeom>
          <a:solidFill>
            <a:schemeClr val="bg1">
              <a:lumMod val="85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it-IT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I</a:t>
            </a:r>
            <a:r>
              <a:rPr lang="it-IT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n </a:t>
            </a:r>
            <a:r>
              <a:rPr lang="it-IT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passato vi si trovavano la Direzione </a:t>
            </a:r>
            <a:endParaRPr lang="it-IT" dirty="0" smtClean="0">
              <a:latin typeface="Amiri" panose="00000500000000000000" pitchFamily="2" charset="-78"/>
              <a:ea typeface="Amiri" panose="00000500000000000000" pitchFamily="2" charset="-78"/>
              <a:cs typeface="Amiri" panose="00000500000000000000" pitchFamily="2" charset="-78"/>
            </a:endParaRPr>
          </a:p>
          <a:p>
            <a:pPr algn="r"/>
            <a:r>
              <a:rPr lang="it-IT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e </a:t>
            </a:r>
            <a:r>
              <a:rPr lang="it-IT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la segreteria del Dipartimento di </a:t>
            </a:r>
            <a:endParaRPr lang="it-IT" dirty="0" smtClean="0">
              <a:latin typeface="Amiri" panose="00000500000000000000" pitchFamily="2" charset="-78"/>
              <a:ea typeface="Amiri" panose="00000500000000000000" pitchFamily="2" charset="-78"/>
              <a:cs typeface="Amiri" panose="00000500000000000000" pitchFamily="2" charset="-78"/>
            </a:endParaRPr>
          </a:p>
          <a:p>
            <a:pPr algn="r"/>
            <a:r>
              <a:rPr lang="it-IT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Psicologia </a:t>
            </a:r>
            <a:r>
              <a:rPr lang="it-IT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dello Sviluppo e </a:t>
            </a:r>
            <a:endParaRPr lang="it-IT" dirty="0" smtClean="0">
              <a:latin typeface="Amiri" panose="00000500000000000000" pitchFamily="2" charset="-78"/>
              <a:ea typeface="Amiri" panose="00000500000000000000" pitchFamily="2" charset="-78"/>
              <a:cs typeface="Amiri" panose="00000500000000000000" pitchFamily="2" charset="-78"/>
            </a:endParaRPr>
          </a:p>
          <a:p>
            <a:pPr algn="r"/>
            <a:r>
              <a:rPr lang="it-IT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della Socializzazione.</a:t>
            </a:r>
          </a:p>
          <a:p>
            <a:pPr algn="r"/>
            <a:r>
              <a:rPr lang="it-IT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 ------------- </a:t>
            </a:r>
          </a:p>
          <a:p>
            <a:pPr algn="r"/>
            <a:r>
              <a:rPr lang="it-IT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Oggi il palazzo è una delle sedi del </a:t>
            </a:r>
            <a:endParaRPr lang="it-IT" dirty="0" smtClean="0">
              <a:latin typeface="Amiri" panose="00000500000000000000" pitchFamily="2" charset="-78"/>
              <a:ea typeface="Amiri" panose="00000500000000000000" pitchFamily="2" charset="-78"/>
              <a:cs typeface="Amiri" panose="00000500000000000000" pitchFamily="2" charset="-78"/>
            </a:endParaRPr>
          </a:p>
          <a:p>
            <a:pPr algn="r"/>
            <a:r>
              <a:rPr lang="it-IT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Dipartimento </a:t>
            </a:r>
            <a:r>
              <a:rPr lang="it-IT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di Studi Linguistici e Letterari</a:t>
            </a:r>
            <a:r>
              <a:rPr lang="it-IT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,</a:t>
            </a:r>
          </a:p>
          <a:p>
            <a:pPr algn="r"/>
            <a:r>
              <a:rPr lang="it-IT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 </a:t>
            </a:r>
            <a:r>
              <a:rPr lang="it-IT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e fino al 2019 ha ospitato la biblioteca </a:t>
            </a:r>
            <a:endParaRPr lang="it-IT" dirty="0" smtClean="0">
              <a:latin typeface="Amiri" panose="00000500000000000000" pitchFamily="2" charset="-78"/>
              <a:ea typeface="Amiri" panose="00000500000000000000" pitchFamily="2" charset="-78"/>
              <a:cs typeface="Amiri" panose="00000500000000000000" pitchFamily="2" charset="-78"/>
            </a:endParaRPr>
          </a:p>
          <a:p>
            <a:pPr algn="r"/>
            <a:r>
              <a:rPr lang="it-IT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di </a:t>
            </a:r>
            <a:r>
              <a:rPr lang="it-IT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Studi Letterari, Linguistici, </a:t>
            </a:r>
            <a:endParaRPr lang="it-IT" dirty="0" smtClean="0">
              <a:latin typeface="Amiri" panose="00000500000000000000" pitchFamily="2" charset="-78"/>
              <a:ea typeface="Amiri" panose="00000500000000000000" pitchFamily="2" charset="-78"/>
              <a:cs typeface="Amiri" panose="00000500000000000000" pitchFamily="2" charset="-78"/>
            </a:endParaRPr>
          </a:p>
          <a:p>
            <a:pPr algn="r"/>
            <a:r>
              <a:rPr lang="it-IT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Pedagogici </a:t>
            </a:r>
            <a:r>
              <a:rPr lang="it-IT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e dello Spettacolo, ora trasferita </a:t>
            </a:r>
            <a:endParaRPr lang="it-IT" dirty="0" smtClean="0">
              <a:latin typeface="Amiri" panose="00000500000000000000" pitchFamily="2" charset="-78"/>
              <a:ea typeface="Amiri" panose="00000500000000000000" pitchFamily="2" charset="-78"/>
              <a:cs typeface="Amiri" panose="00000500000000000000" pitchFamily="2" charset="-78"/>
            </a:endParaRPr>
          </a:p>
          <a:p>
            <a:pPr algn="r"/>
            <a:r>
              <a:rPr lang="it-IT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presso </a:t>
            </a:r>
            <a:r>
              <a:rPr lang="it-IT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il Complesso Beato Pellegrino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0539" y="475631"/>
            <a:ext cx="6236139" cy="42519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709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40"/>
    </mc:Choice>
    <mc:Fallback xmlns="">
      <p:transition spd="slow" advTm="8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Segnaposto immagine 39" descr="Struttura triangolare di edificio da vicino">
            <a:extLst>
              <a:ext uri="{FF2B5EF4-FFF2-40B4-BE49-F238E27FC236}">
                <a16:creationId xmlns:a16="http://schemas.microsoft.com/office/drawing/2014/main" id="{2EC3AED0-517E-41C1-9ECD-ABB0A850496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3" name="Sottotitolo 22">
            <a:extLst>
              <a:ext uri="{FF2B5EF4-FFF2-40B4-BE49-F238E27FC236}">
                <a16:creationId xmlns:a16="http://schemas.microsoft.com/office/drawing/2014/main" id="{212BE0C8-3274-44C1-93C2-9347988BD0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0134" y="336067"/>
            <a:ext cx="3932788" cy="750814"/>
          </a:xfrm>
        </p:spPr>
        <p:txBody>
          <a:bodyPr rtlCol="0"/>
          <a:lstStyle/>
          <a:p>
            <a:pPr rtl="0"/>
            <a:r>
              <a:rPr lang="it-IT" sz="6600" dirty="0" smtClean="0">
                <a:solidFill>
                  <a:schemeClr val="tx1"/>
                </a:solidFill>
                <a:latin typeface="Freestyle Script" panose="030804020302050B0404" pitchFamily="66" charset="0"/>
              </a:rPr>
              <a:t>50 anni fa eravamo qui…</a:t>
            </a:r>
            <a:endParaRPr lang="it-IT" sz="6600" noProof="1">
              <a:solidFill>
                <a:schemeClr val="tx1"/>
              </a:solidFill>
              <a:latin typeface="Freestyle Script" panose="030804020302050B0404" pitchFamily="66" charset="0"/>
            </a:endParaRPr>
          </a:p>
        </p:txBody>
      </p:sp>
      <p:sp>
        <p:nvSpPr>
          <p:cNvPr id="9" name="Titolo 21">
            <a:extLst>
              <a:ext uri="{FF2B5EF4-FFF2-40B4-BE49-F238E27FC236}">
                <a16:creationId xmlns:a16="http://schemas.microsoft.com/office/drawing/2014/main" id="{BA160141-042F-4099-856C-C1D62E0FF5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10539" y="149400"/>
            <a:ext cx="6893757" cy="6480000"/>
          </a:xfrm>
        </p:spPr>
        <p:txBody>
          <a:bodyPr bIns="720000" rtlCol="0"/>
          <a:lstStyle/>
          <a:p>
            <a:pPr algn="ctr"/>
            <a:r>
              <a:rPr lang="it-IT" dirty="0" smtClean="0"/>
              <a:t/>
            </a:r>
            <a:br>
              <a:rPr lang="it-IT" dirty="0" smtClean="0"/>
            </a:br>
            <a:r>
              <a:rPr lang="it-IT" sz="3600" dirty="0">
                <a:latin typeface="Freestyle Script" panose="030804020302050B0404" pitchFamily="66" charset="0"/>
              </a:rPr>
              <a:t/>
            </a:r>
            <a:br>
              <a:rPr lang="it-IT" sz="3600" dirty="0">
                <a:latin typeface="Freestyle Script" panose="030804020302050B0404" pitchFamily="66" charset="0"/>
              </a:rPr>
            </a:br>
            <a:r>
              <a:rPr lang="it-IT" sz="3600" dirty="0" smtClean="0">
                <a:latin typeface="Freestyle Script" panose="030804020302050B0404" pitchFamily="66" charset="0"/>
              </a:rPr>
              <a:t/>
            </a:r>
            <a:br>
              <a:rPr lang="it-IT" sz="3600" dirty="0" smtClean="0">
                <a:latin typeface="Freestyle Script" panose="030804020302050B0404" pitchFamily="66" charset="0"/>
              </a:rPr>
            </a:br>
            <a:r>
              <a:rPr lang="it-IT" sz="3600" dirty="0">
                <a:latin typeface="Freestyle Script" panose="030804020302050B0404" pitchFamily="66" charset="0"/>
              </a:rPr>
              <a:t/>
            </a:r>
            <a:br>
              <a:rPr lang="it-IT" sz="3600" dirty="0">
                <a:latin typeface="Freestyle Script" panose="030804020302050B0404" pitchFamily="66" charset="0"/>
              </a:rPr>
            </a:br>
            <a:r>
              <a:rPr lang="it-IT" sz="3600" dirty="0" smtClean="0">
                <a:latin typeface="Freestyle Script" panose="030804020302050B0404" pitchFamily="66" charset="0"/>
              </a:rPr>
              <a:t/>
            </a:r>
            <a:br>
              <a:rPr lang="it-IT" sz="3600" dirty="0" smtClean="0">
                <a:latin typeface="Freestyle Script" panose="030804020302050B0404" pitchFamily="66" charset="0"/>
              </a:rPr>
            </a:br>
            <a:r>
              <a:rPr lang="it-IT" sz="3600" dirty="0">
                <a:latin typeface="Freestyle Script" panose="030804020302050B0404" pitchFamily="66" charset="0"/>
              </a:rPr>
              <a:t/>
            </a:r>
            <a:br>
              <a:rPr lang="it-IT" sz="3600" dirty="0">
                <a:latin typeface="Freestyle Script" panose="030804020302050B0404" pitchFamily="66" charset="0"/>
              </a:rPr>
            </a:br>
            <a:r>
              <a:rPr lang="it-IT" sz="3600" dirty="0" smtClean="0">
                <a:latin typeface="Freestyle Script" panose="030804020302050B0404" pitchFamily="66" charset="0"/>
              </a:rPr>
              <a:t/>
            </a:r>
            <a:br>
              <a:rPr lang="it-IT" sz="3600" dirty="0" smtClean="0">
                <a:latin typeface="Freestyle Script" panose="030804020302050B0404" pitchFamily="66" charset="0"/>
              </a:rPr>
            </a:br>
            <a:r>
              <a:rPr lang="it-IT" sz="4000" dirty="0">
                <a:latin typeface="Freestyle Script" panose="030804020302050B0404" pitchFamily="66" charset="0"/>
                <a:cs typeface="Frank Ruehl CLM" panose="02000603000000000000" pitchFamily="2" charset="-79"/>
              </a:rPr>
              <a:t>Palazzo </a:t>
            </a:r>
            <a:r>
              <a:rPr lang="it-IT" sz="4000" dirty="0" err="1">
                <a:latin typeface="Freestyle Script" panose="030804020302050B0404" pitchFamily="66" charset="0"/>
                <a:cs typeface="Frank Ruehl CLM" panose="02000603000000000000" pitchFamily="2" charset="-79"/>
              </a:rPr>
              <a:t>Papafava</a:t>
            </a:r>
            <a:r>
              <a:rPr lang="it-IT" sz="4000" dirty="0" smtClean="0">
                <a:latin typeface="Freestyle Script" panose="030804020302050B0404" pitchFamily="66" charset="0"/>
                <a:cs typeface="Frank Ruehl CLM" panose="02000603000000000000" pitchFamily="2" charset="-79"/>
              </a:rPr>
              <a:t>,</a:t>
            </a:r>
            <a:br>
              <a:rPr lang="it-IT" sz="4000" dirty="0" smtClean="0">
                <a:latin typeface="Freestyle Script" panose="030804020302050B0404" pitchFamily="66" charset="0"/>
                <a:cs typeface="Frank Ruehl CLM" panose="02000603000000000000" pitchFamily="2" charset="-79"/>
              </a:rPr>
            </a:br>
            <a:r>
              <a:rPr lang="it-IT" sz="4000" dirty="0" smtClean="0">
                <a:latin typeface="Freestyle Script" panose="030804020302050B0404" pitchFamily="66" charset="0"/>
                <a:cs typeface="Frank Ruehl CLM" panose="02000603000000000000" pitchFamily="2" charset="-79"/>
              </a:rPr>
              <a:t> </a:t>
            </a:r>
            <a:r>
              <a:rPr lang="it-IT" sz="4000" dirty="0">
                <a:latin typeface="Freestyle Script" panose="030804020302050B0404" pitchFamily="66" charset="0"/>
                <a:cs typeface="Frank Ruehl CLM" panose="02000603000000000000" pitchFamily="2" charset="-79"/>
              </a:rPr>
              <a:t>via Marsala, 53</a:t>
            </a:r>
            <a:endParaRPr lang="it-IT" sz="4000" dirty="0">
              <a:latin typeface="Freestyle Script" panose="030804020302050B0404" pitchFamily="66" charset="0"/>
            </a:endParaRPr>
          </a:p>
        </p:txBody>
      </p:sp>
      <p:sp>
        <p:nvSpPr>
          <p:cNvPr id="3" name="Rettangolo arrotondato 2"/>
          <p:cNvSpPr/>
          <p:nvPr/>
        </p:nvSpPr>
        <p:spPr>
          <a:xfrm>
            <a:off x="-572964" y="2387601"/>
            <a:ext cx="5449764" cy="4105102"/>
          </a:xfrm>
          <a:prstGeom prst="roundRect">
            <a:avLst/>
          </a:prstGeom>
          <a:solidFill>
            <a:schemeClr val="bg1">
              <a:lumMod val="85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it-IT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Un </a:t>
            </a:r>
            <a:r>
              <a:rPr lang="it-IT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tempo l’edificio ospitava alcune aule </a:t>
            </a:r>
            <a:endParaRPr lang="it-IT" dirty="0" smtClean="0">
              <a:latin typeface="Amiri" panose="00000500000000000000" pitchFamily="2" charset="-78"/>
              <a:ea typeface="Amiri" panose="00000500000000000000" pitchFamily="2" charset="-78"/>
              <a:cs typeface="Amiri" panose="00000500000000000000" pitchFamily="2" charset="-78"/>
            </a:endParaRPr>
          </a:p>
          <a:p>
            <a:pPr algn="r"/>
            <a:r>
              <a:rPr lang="it-IT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riservate </a:t>
            </a:r>
            <a:r>
              <a:rPr lang="it-IT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alle attività didattiche, di cui </a:t>
            </a:r>
            <a:endParaRPr lang="it-IT" dirty="0" smtClean="0">
              <a:latin typeface="Amiri" panose="00000500000000000000" pitchFamily="2" charset="-78"/>
              <a:ea typeface="Amiri" panose="00000500000000000000" pitchFamily="2" charset="-78"/>
              <a:cs typeface="Amiri" panose="00000500000000000000" pitchFamily="2" charset="-78"/>
            </a:endParaRPr>
          </a:p>
          <a:p>
            <a:pPr algn="r"/>
            <a:r>
              <a:rPr lang="it-IT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una </a:t>
            </a:r>
            <a:r>
              <a:rPr lang="it-IT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soltanto destinata alle lezioni del corso </a:t>
            </a:r>
            <a:endParaRPr lang="it-IT" dirty="0" smtClean="0">
              <a:latin typeface="Amiri" panose="00000500000000000000" pitchFamily="2" charset="-78"/>
              <a:ea typeface="Amiri" panose="00000500000000000000" pitchFamily="2" charset="-78"/>
              <a:cs typeface="Amiri" panose="00000500000000000000" pitchFamily="2" charset="-78"/>
            </a:endParaRPr>
          </a:p>
          <a:p>
            <a:pPr algn="r"/>
            <a:r>
              <a:rPr lang="it-IT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di </a:t>
            </a:r>
            <a:r>
              <a:rPr lang="it-IT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laurea afferente all’Istituto di Psicologia </a:t>
            </a:r>
            <a:endParaRPr lang="it-IT" dirty="0" smtClean="0">
              <a:latin typeface="Amiri" panose="00000500000000000000" pitchFamily="2" charset="-78"/>
              <a:ea typeface="Amiri" panose="00000500000000000000" pitchFamily="2" charset="-78"/>
              <a:cs typeface="Amiri" panose="00000500000000000000" pitchFamily="2" charset="-78"/>
            </a:endParaRPr>
          </a:p>
          <a:p>
            <a:pPr algn="r"/>
            <a:r>
              <a:rPr lang="it-IT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Generale</a:t>
            </a:r>
            <a:r>
              <a:rPr lang="it-IT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, e gli studi di alcuni docenti</a:t>
            </a:r>
            <a:r>
              <a:rPr lang="it-IT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,</a:t>
            </a:r>
          </a:p>
          <a:p>
            <a:pPr algn="r"/>
            <a:r>
              <a:rPr lang="it-IT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 </a:t>
            </a:r>
            <a:r>
              <a:rPr lang="it-IT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per lo </a:t>
            </a:r>
            <a:r>
              <a:rPr lang="it-IT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più </a:t>
            </a:r>
            <a:r>
              <a:rPr lang="it-IT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a contratto. </a:t>
            </a:r>
            <a:endParaRPr lang="it-IT" dirty="0" smtClean="0">
              <a:latin typeface="Amiri" panose="00000500000000000000" pitchFamily="2" charset="-78"/>
              <a:ea typeface="Amiri" panose="00000500000000000000" pitchFamily="2" charset="-78"/>
              <a:cs typeface="Amiri" panose="00000500000000000000" pitchFamily="2" charset="-78"/>
            </a:endParaRPr>
          </a:p>
          <a:p>
            <a:pPr algn="r"/>
            <a:r>
              <a:rPr lang="it-IT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------------</a:t>
            </a:r>
          </a:p>
          <a:p>
            <a:pPr algn="r"/>
            <a:r>
              <a:rPr lang="it-IT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Oggi</a:t>
            </a:r>
            <a:r>
              <a:rPr lang="it-IT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, interamente restaurato, il palazzo è una proprietà privata tendenzialmente chiusa </a:t>
            </a:r>
            <a:endParaRPr lang="it-IT" dirty="0" smtClean="0">
              <a:latin typeface="Amiri" panose="00000500000000000000" pitchFamily="2" charset="-78"/>
              <a:ea typeface="Amiri" panose="00000500000000000000" pitchFamily="2" charset="-78"/>
              <a:cs typeface="Amiri" panose="00000500000000000000" pitchFamily="2" charset="-78"/>
            </a:endParaRPr>
          </a:p>
          <a:p>
            <a:pPr algn="r"/>
            <a:r>
              <a:rPr lang="it-IT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al </a:t>
            </a:r>
            <a:r>
              <a:rPr lang="it-IT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pubblico, salvo eccezioni rappresentate da cerimonie, eventi culturali e visite guidate </a:t>
            </a:r>
            <a:endParaRPr lang="it-IT" dirty="0" smtClean="0">
              <a:latin typeface="Amiri" panose="00000500000000000000" pitchFamily="2" charset="-78"/>
              <a:ea typeface="Amiri" panose="00000500000000000000" pitchFamily="2" charset="-78"/>
              <a:cs typeface="Amiri" panose="00000500000000000000" pitchFamily="2" charset="-78"/>
            </a:endParaRPr>
          </a:p>
          <a:p>
            <a:pPr algn="r"/>
            <a:r>
              <a:rPr lang="it-IT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promosse </a:t>
            </a:r>
            <a:r>
              <a:rPr lang="it-IT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da alcuni associazioni </a:t>
            </a:r>
            <a:endParaRPr lang="it-IT" dirty="0" smtClean="0">
              <a:latin typeface="Amiri" panose="00000500000000000000" pitchFamily="2" charset="-78"/>
              <a:ea typeface="Amiri" panose="00000500000000000000" pitchFamily="2" charset="-78"/>
              <a:cs typeface="Amiri" panose="00000500000000000000" pitchFamily="2" charset="-78"/>
            </a:endParaRPr>
          </a:p>
          <a:p>
            <a:pPr algn="r"/>
            <a:r>
              <a:rPr lang="it-IT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ed </a:t>
            </a:r>
            <a:r>
              <a:rPr lang="it-IT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enti autorizzati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564" y="475631"/>
            <a:ext cx="6222088" cy="42519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337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40"/>
    </mc:Choice>
    <mc:Fallback xmlns="">
      <p:transition spd="slow" advTm="8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Segnaposto immagine 39" descr="Struttura triangolare di edificio da vicino">
            <a:extLst>
              <a:ext uri="{FF2B5EF4-FFF2-40B4-BE49-F238E27FC236}">
                <a16:creationId xmlns:a16="http://schemas.microsoft.com/office/drawing/2014/main" id="{2EC3AED0-517E-41C1-9ECD-ABB0A850496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3" name="Sottotitolo 22">
            <a:extLst>
              <a:ext uri="{FF2B5EF4-FFF2-40B4-BE49-F238E27FC236}">
                <a16:creationId xmlns:a16="http://schemas.microsoft.com/office/drawing/2014/main" id="{212BE0C8-3274-44C1-93C2-9347988BD0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0134" y="336067"/>
            <a:ext cx="3932788" cy="750814"/>
          </a:xfrm>
        </p:spPr>
        <p:txBody>
          <a:bodyPr rtlCol="0"/>
          <a:lstStyle/>
          <a:p>
            <a:pPr rtl="0"/>
            <a:r>
              <a:rPr lang="it-IT" sz="6600" dirty="0" smtClean="0">
                <a:solidFill>
                  <a:schemeClr val="tx1"/>
                </a:solidFill>
                <a:latin typeface="Freestyle Script" panose="030804020302050B0404" pitchFamily="66" charset="0"/>
              </a:rPr>
              <a:t>50 anni fa eravamo qui…</a:t>
            </a:r>
            <a:endParaRPr lang="it-IT" sz="6600" noProof="1">
              <a:solidFill>
                <a:schemeClr val="tx1"/>
              </a:solidFill>
              <a:latin typeface="Freestyle Script" panose="030804020302050B0404" pitchFamily="66" charset="0"/>
            </a:endParaRPr>
          </a:p>
        </p:txBody>
      </p:sp>
      <p:sp>
        <p:nvSpPr>
          <p:cNvPr id="9" name="Titolo 21">
            <a:extLst>
              <a:ext uri="{FF2B5EF4-FFF2-40B4-BE49-F238E27FC236}">
                <a16:creationId xmlns:a16="http://schemas.microsoft.com/office/drawing/2014/main" id="{BA160141-042F-4099-856C-C1D62E0FF5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10539" y="149400"/>
            <a:ext cx="6893757" cy="6480000"/>
          </a:xfrm>
        </p:spPr>
        <p:txBody>
          <a:bodyPr bIns="720000" rtlCol="0"/>
          <a:lstStyle/>
          <a:p>
            <a:pPr algn="ctr"/>
            <a:r>
              <a:rPr lang="it-IT" dirty="0" smtClean="0"/>
              <a:t/>
            </a:r>
            <a:br>
              <a:rPr lang="it-IT" dirty="0" smtClean="0"/>
            </a:br>
            <a:r>
              <a:rPr lang="it-IT" sz="3600" dirty="0">
                <a:latin typeface="Freestyle Script" panose="030804020302050B0404" pitchFamily="66" charset="0"/>
              </a:rPr>
              <a:t/>
            </a:r>
            <a:br>
              <a:rPr lang="it-IT" sz="3600" dirty="0">
                <a:latin typeface="Freestyle Script" panose="030804020302050B0404" pitchFamily="66" charset="0"/>
              </a:rPr>
            </a:br>
            <a:r>
              <a:rPr lang="it-IT" sz="3600" dirty="0" smtClean="0">
                <a:latin typeface="Freestyle Script" panose="030804020302050B0404" pitchFamily="66" charset="0"/>
              </a:rPr>
              <a:t/>
            </a:r>
            <a:br>
              <a:rPr lang="it-IT" sz="3600" dirty="0" smtClean="0">
                <a:latin typeface="Freestyle Script" panose="030804020302050B0404" pitchFamily="66" charset="0"/>
              </a:rPr>
            </a:br>
            <a:r>
              <a:rPr lang="it-IT" sz="3600" dirty="0">
                <a:latin typeface="Freestyle Script" panose="030804020302050B0404" pitchFamily="66" charset="0"/>
              </a:rPr>
              <a:t/>
            </a:r>
            <a:br>
              <a:rPr lang="it-IT" sz="3600" dirty="0">
                <a:latin typeface="Freestyle Script" panose="030804020302050B0404" pitchFamily="66" charset="0"/>
              </a:rPr>
            </a:br>
            <a:r>
              <a:rPr lang="it-IT" sz="3600" dirty="0" smtClean="0">
                <a:latin typeface="Freestyle Script" panose="030804020302050B0404" pitchFamily="66" charset="0"/>
              </a:rPr>
              <a:t/>
            </a:r>
            <a:br>
              <a:rPr lang="it-IT" sz="3600" dirty="0" smtClean="0">
                <a:latin typeface="Freestyle Script" panose="030804020302050B0404" pitchFamily="66" charset="0"/>
              </a:rPr>
            </a:br>
            <a:r>
              <a:rPr lang="it-IT" sz="3600" dirty="0">
                <a:latin typeface="Freestyle Script" panose="030804020302050B0404" pitchFamily="66" charset="0"/>
              </a:rPr>
              <a:t/>
            </a:r>
            <a:br>
              <a:rPr lang="it-IT" sz="3600" dirty="0">
                <a:latin typeface="Freestyle Script" panose="030804020302050B0404" pitchFamily="66" charset="0"/>
              </a:rPr>
            </a:br>
            <a:r>
              <a:rPr lang="it-IT" sz="3600" dirty="0" smtClean="0">
                <a:latin typeface="Freestyle Script" panose="030804020302050B0404" pitchFamily="66" charset="0"/>
              </a:rPr>
              <a:t/>
            </a:r>
            <a:br>
              <a:rPr lang="it-IT" sz="3600" dirty="0" smtClean="0">
                <a:latin typeface="Freestyle Script" panose="030804020302050B0404" pitchFamily="66" charset="0"/>
              </a:rPr>
            </a:br>
            <a:r>
              <a:rPr lang="it-IT" sz="4000" dirty="0">
                <a:latin typeface="Freestyle Script" panose="030804020302050B0404" pitchFamily="66" charset="0"/>
              </a:rPr>
              <a:t>Palazzo </a:t>
            </a:r>
            <a:r>
              <a:rPr lang="it-IT" sz="4000" dirty="0" err="1">
                <a:latin typeface="Freestyle Script" panose="030804020302050B0404" pitchFamily="66" charset="0"/>
              </a:rPr>
              <a:t>Verson</a:t>
            </a:r>
            <a:r>
              <a:rPr lang="it-IT" sz="4000" dirty="0">
                <a:latin typeface="Freestyle Script" panose="030804020302050B0404" pitchFamily="66" charset="0"/>
              </a:rPr>
              <a:t>, </a:t>
            </a:r>
            <a:r>
              <a:rPr lang="it-IT" sz="4000" dirty="0" smtClean="0">
                <a:latin typeface="Freestyle Script" panose="030804020302050B0404" pitchFamily="66" charset="0"/>
              </a:rPr>
              <a:t/>
            </a:r>
            <a:br>
              <a:rPr lang="it-IT" sz="4000" dirty="0" smtClean="0">
                <a:latin typeface="Freestyle Script" panose="030804020302050B0404" pitchFamily="66" charset="0"/>
              </a:rPr>
            </a:br>
            <a:r>
              <a:rPr lang="it-IT" sz="4000" dirty="0" smtClean="0">
                <a:latin typeface="Freestyle Script" panose="030804020302050B0404" pitchFamily="66" charset="0"/>
              </a:rPr>
              <a:t>Prato </a:t>
            </a:r>
            <a:r>
              <a:rPr lang="it-IT" sz="4000" dirty="0">
                <a:latin typeface="Freestyle Script" panose="030804020302050B0404" pitchFamily="66" charset="0"/>
              </a:rPr>
              <a:t>della Valle, 81</a:t>
            </a:r>
          </a:p>
        </p:txBody>
      </p:sp>
      <p:sp>
        <p:nvSpPr>
          <p:cNvPr id="3" name="Rettangolo arrotondato 2"/>
          <p:cNvSpPr/>
          <p:nvPr/>
        </p:nvSpPr>
        <p:spPr>
          <a:xfrm>
            <a:off x="-572964" y="2387601"/>
            <a:ext cx="5449764" cy="4105102"/>
          </a:xfrm>
          <a:prstGeom prst="roundRect">
            <a:avLst/>
          </a:prstGeom>
          <a:solidFill>
            <a:schemeClr val="bg1">
              <a:lumMod val="85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it-IT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In </a:t>
            </a:r>
            <a:r>
              <a:rPr lang="it-IT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passato il palazzo ospitava gli studi </a:t>
            </a:r>
            <a:endParaRPr lang="it-IT" dirty="0" smtClean="0">
              <a:latin typeface="Amiri" panose="00000500000000000000" pitchFamily="2" charset="-78"/>
              <a:ea typeface="Amiri" panose="00000500000000000000" pitchFamily="2" charset="-78"/>
              <a:cs typeface="Amiri" panose="00000500000000000000" pitchFamily="2" charset="-78"/>
            </a:endParaRPr>
          </a:p>
          <a:p>
            <a:pPr algn="r"/>
            <a:r>
              <a:rPr lang="it-IT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dei </a:t>
            </a:r>
            <a:r>
              <a:rPr lang="it-IT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docenti e dei ricercatori di Psicologia </a:t>
            </a:r>
            <a:endParaRPr lang="it-IT" dirty="0" smtClean="0">
              <a:latin typeface="Amiri" panose="00000500000000000000" pitchFamily="2" charset="-78"/>
              <a:ea typeface="Amiri" panose="00000500000000000000" pitchFamily="2" charset="-78"/>
              <a:cs typeface="Amiri" panose="00000500000000000000" pitchFamily="2" charset="-78"/>
            </a:endParaRPr>
          </a:p>
          <a:p>
            <a:pPr algn="r"/>
            <a:r>
              <a:rPr lang="it-IT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sociale </a:t>
            </a:r>
            <a:r>
              <a:rPr lang="it-IT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e Psicologia del lavoro. </a:t>
            </a:r>
            <a:endParaRPr lang="it-IT" dirty="0" smtClean="0">
              <a:latin typeface="Amiri" panose="00000500000000000000" pitchFamily="2" charset="-78"/>
              <a:ea typeface="Amiri" panose="00000500000000000000" pitchFamily="2" charset="-78"/>
              <a:cs typeface="Amiri" panose="00000500000000000000" pitchFamily="2" charset="-78"/>
            </a:endParaRPr>
          </a:p>
          <a:p>
            <a:pPr algn="r"/>
            <a:r>
              <a:rPr lang="it-IT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Quando </a:t>
            </a:r>
            <a:r>
              <a:rPr lang="it-IT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questa sede fu soppressa, </a:t>
            </a:r>
            <a:endParaRPr lang="it-IT" dirty="0" smtClean="0">
              <a:latin typeface="Amiri" panose="00000500000000000000" pitchFamily="2" charset="-78"/>
              <a:ea typeface="Amiri" panose="00000500000000000000" pitchFamily="2" charset="-78"/>
              <a:cs typeface="Amiri" panose="00000500000000000000" pitchFamily="2" charset="-78"/>
            </a:endParaRPr>
          </a:p>
          <a:p>
            <a:pPr algn="r"/>
            <a:r>
              <a:rPr lang="it-IT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il </a:t>
            </a:r>
            <a:r>
              <a:rPr lang="it-IT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personale che vi operava fu trasferito </a:t>
            </a:r>
            <a:endParaRPr lang="it-IT" dirty="0" smtClean="0">
              <a:latin typeface="Amiri" panose="00000500000000000000" pitchFamily="2" charset="-78"/>
              <a:ea typeface="Amiri" panose="00000500000000000000" pitchFamily="2" charset="-78"/>
              <a:cs typeface="Amiri" panose="00000500000000000000" pitchFamily="2" charset="-78"/>
            </a:endParaRPr>
          </a:p>
          <a:p>
            <a:pPr algn="r"/>
            <a:r>
              <a:rPr lang="it-IT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presso </a:t>
            </a:r>
            <a:r>
              <a:rPr lang="it-IT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la sede di piazza Cavour. </a:t>
            </a:r>
            <a:endParaRPr lang="it-IT" dirty="0" smtClean="0">
              <a:latin typeface="Amiri" panose="00000500000000000000" pitchFamily="2" charset="-78"/>
              <a:ea typeface="Amiri" panose="00000500000000000000" pitchFamily="2" charset="-78"/>
              <a:cs typeface="Amiri" panose="00000500000000000000" pitchFamily="2" charset="-78"/>
            </a:endParaRPr>
          </a:p>
          <a:p>
            <a:pPr algn="r"/>
            <a:r>
              <a:rPr lang="it-IT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-------------</a:t>
            </a:r>
            <a:endParaRPr lang="it-IT" dirty="0">
              <a:latin typeface="Amiri" panose="00000500000000000000" pitchFamily="2" charset="-78"/>
              <a:ea typeface="Amiri" panose="00000500000000000000" pitchFamily="2" charset="-78"/>
              <a:cs typeface="Amiri" panose="00000500000000000000" pitchFamily="2" charset="-78"/>
            </a:endParaRPr>
          </a:p>
          <a:p>
            <a:pPr algn="r"/>
            <a:r>
              <a:rPr lang="it-IT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Oggi </a:t>
            </a:r>
            <a:r>
              <a:rPr lang="it-IT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l’edificio è destinato a </a:t>
            </a:r>
            <a:endParaRPr lang="it-IT" dirty="0" smtClean="0">
              <a:latin typeface="Amiri" panose="00000500000000000000" pitchFamily="2" charset="-78"/>
              <a:ea typeface="Amiri" panose="00000500000000000000" pitchFamily="2" charset="-78"/>
              <a:cs typeface="Amiri" panose="00000500000000000000" pitchFamily="2" charset="-78"/>
            </a:endParaRPr>
          </a:p>
          <a:p>
            <a:pPr algn="r"/>
            <a:r>
              <a:rPr lang="it-IT" dirty="0" smtClean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usi </a:t>
            </a:r>
            <a:r>
              <a:rPr lang="it-IT" dirty="0">
                <a:latin typeface="Amiri" panose="00000500000000000000" pitchFamily="2" charset="-78"/>
                <a:ea typeface="Amiri" panose="00000500000000000000" pitchFamily="2" charset="-78"/>
                <a:cs typeface="Amiri" panose="00000500000000000000" pitchFamily="2" charset="-78"/>
              </a:rPr>
              <a:t>privati e commerciali.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181" y="475631"/>
            <a:ext cx="6156854" cy="42519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792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40"/>
    </mc:Choice>
    <mc:Fallback xmlns="">
      <p:transition spd="slow" advTm="8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5|4.9|2.2|1|1.5|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|1.2|1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|1.2|1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|1.2|1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|1.2|1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|1.2|1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|1.2|1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|1.2|1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|1.2|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3|1.1|1.3|1.2|1.4|1.2|1.4|1.2|1.3|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3|1.1|1.3|1.2|1.4|1.2|1.4|1.2|1.3|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4|2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4|2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4|2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4|2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4|1.5|1.2"/>
</p:tagLst>
</file>

<file path=ppt/theme/theme1.xml><?xml version="1.0" encoding="utf-8"?>
<a:theme xmlns:a="http://schemas.openxmlformats.org/drawingml/2006/main" name="Tema di Office">
  <a:themeElements>
    <a:clrScheme name="Custom 135">
      <a:dk1>
        <a:sysClr val="windowText" lastClr="000000"/>
      </a:dk1>
      <a:lt1>
        <a:srgbClr val="FFFFFF"/>
      </a:lt1>
      <a:dk2>
        <a:srgbClr val="3F3F3F"/>
      </a:dk2>
      <a:lt2>
        <a:srgbClr val="F2F2F2"/>
      </a:lt2>
      <a:accent1>
        <a:srgbClr val="8E40C8"/>
      </a:accent1>
      <a:accent2>
        <a:srgbClr val="D1A458"/>
      </a:accent2>
      <a:accent3>
        <a:srgbClr val="219550"/>
      </a:accent3>
      <a:accent4>
        <a:srgbClr val="5AA2C8"/>
      </a:accent4>
      <a:accent5>
        <a:srgbClr val="D1737B"/>
      </a:accent5>
      <a:accent6>
        <a:srgbClr val="7B7931"/>
      </a:accent6>
      <a:hlink>
        <a:srgbClr val="8E40C8"/>
      </a:hlink>
      <a:folHlink>
        <a:srgbClr val="8E40C8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solidFill>
            <a:schemeClr val="accent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19716117_TF16411248.potx" id="{AFE863E5-7321-4D59-8F9C-2D4930C9146E}" vid="{0A5F6786-A8A0-48BC-AAC2-A5659259F11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9" ma:contentTypeDescription="Create a new document." ma:contentTypeScope="" ma:versionID="76e25e1730b4532ab1d5e5b131a96a5a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d1e9281a84c4949647088091c718de3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0F655827-7CC1-40B1-BA1C-E9676D7EEDB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543E42B-7C8A-4AB1-9F29-E7D83A36D5D6}">
  <ds:schemaRefs>
    <ds:schemaRef ds:uri="fb0879af-3eba-417a-a55a-ffe6dcd6ca77"/>
    <ds:schemaRef ds:uri="http://www.w3.org/XML/1998/namespace"/>
    <ds:schemaRef ds:uri="http://schemas.microsoft.com/office/2006/metadata/properties"/>
    <ds:schemaRef ds:uri="http://schemas.microsoft.com/sharepoint/v3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6dc4bcd6-49db-4c07-9060-8acfc67cef9f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Presentazione di architettura</Template>
  <TotalTime>0</TotalTime>
  <Words>1074</Words>
  <Application>Microsoft Office PowerPoint</Application>
  <PresentationFormat>Widescreen</PresentationFormat>
  <Paragraphs>157</Paragraphs>
  <Slides>19</Slides>
  <Notes>15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9" baseType="lpstr">
      <vt:lpstr>Amiri</vt:lpstr>
      <vt:lpstr>Arial</vt:lpstr>
      <vt:lpstr>Baskerville Old Face</vt:lpstr>
      <vt:lpstr>Calibri</vt:lpstr>
      <vt:lpstr>Cambria</vt:lpstr>
      <vt:lpstr>Frank Ruehl CLM</vt:lpstr>
      <vt:lpstr>Freestyle Script</vt:lpstr>
      <vt:lpstr>Times New Roman</vt:lpstr>
      <vt:lpstr>Wingdings</vt:lpstr>
      <vt:lpstr>Tema di Office</vt:lpstr>
      <vt:lpstr>Mostra bibliografica</vt:lpstr>
      <vt:lpstr>Presentazione standard di PowerPoint</vt:lpstr>
      <vt:lpstr>Il fondatore del Corso di Laurea in Psicologia</vt:lpstr>
      <vt:lpstr>… i grandi maestri che accompagnarono  al nascita del Corso di Laurea in Psicologia</vt:lpstr>
      <vt:lpstr>50 anni di storia…</vt:lpstr>
      <vt:lpstr>   Palazzo del Capitanio Piazza Capitaniato 3, Padova</vt:lpstr>
      <vt:lpstr>       Palazzo Borgherini, noto come Palazzo Maldura,  via Beato Pellegrino, 26</vt:lpstr>
      <vt:lpstr>       Palazzo Papafava,  via Marsala, 53</vt:lpstr>
      <vt:lpstr>       Palazzo Verson,  Prato della Valle, 81</vt:lpstr>
      <vt:lpstr>  L'oggetto e i problemi della psicologia  Fabio Metelli  1958; Padova : Liviana </vt:lpstr>
      <vt:lpstr>    Le dottrine caratteriologiche di Ernst Kretschmer e Gerarhd Pfahler / Fabio Metelli  1958; Padova : Liviana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2021-10-08T08:13:48Z</dcterms:created>
  <dcterms:modified xsi:type="dcterms:W3CDTF">2021-10-25T13:35:52Z</dcterms:modified>
</cp:coreProperties>
</file>